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65" r:id="rId3"/>
    <p:sldId id="269" r:id="rId4"/>
    <p:sldId id="258" r:id="rId5"/>
    <p:sldId id="259" r:id="rId6"/>
    <p:sldId id="260" r:id="rId7"/>
    <p:sldId id="261" r:id="rId8"/>
    <p:sldId id="262" r:id="rId9"/>
    <p:sldId id="263" r:id="rId10"/>
    <p:sldId id="268"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0215"/>
    <a:srgbClr val="19000A"/>
    <a:srgbClr val="B59891"/>
    <a:srgbClr val="939A92"/>
    <a:srgbClr val="557797"/>
    <a:srgbClr val="E19B98"/>
    <a:srgbClr val="071311"/>
    <a:srgbClr val="7EC7D0"/>
    <a:srgbClr val="045780"/>
    <a:srgbClr val="5198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66" d="100"/>
          <a:sy n="66" d="100"/>
        </p:scale>
        <p:origin x="1301" y="624"/>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D3B47-3E79-4EF2-817E-50EA115330EB}" type="datetimeFigureOut">
              <a:rPr lang="en-IN" smtClean="0"/>
              <a:t>15-11-2022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25D37-1075-4F1C-8DAC-CCEEADE7AF5C}" type="slidenum">
              <a:rPr lang="en-IN" smtClean="0"/>
              <a:t>‹#›</a:t>
            </a:fld>
            <a:endParaRPr lang="en-IN" dirty="0"/>
          </a:p>
        </p:txBody>
      </p:sp>
    </p:spTree>
    <p:extLst>
      <p:ext uri="{BB962C8B-B14F-4D97-AF65-F5344CB8AC3E}">
        <p14:creationId xmlns:p14="http://schemas.microsoft.com/office/powerpoint/2010/main" val="3094001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25D37-1075-4F1C-8DAC-CCEEADE7AF5C}" type="slidenum">
              <a:rPr lang="en-IN" smtClean="0"/>
              <a:t>1</a:t>
            </a:fld>
            <a:endParaRPr lang="en-IN" dirty="0"/>
          </a:p>
        </p:txBody>
      </p:sp>
    </p:spTree>
    <p:extLst>
      <p:ext uri="{BB962C8B-B14F-4D97-AF65-F5344CB8AC3E}">
        <p14:creationId xmlns:p14="http://schemas.microsoft.com/office/powerpoint/2010/main" val="2611063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25D37-1075-4F1C-8DAC-CCEEADE7AF5C}" type="slidenum">
              <a:rPr lang="en-IN" smtClean="0"/>
              <a:t>7</a:t>
            </a:fld>
            <a:endParaRPr lang="en-IN" dirty="0"/>
          </a:p>
        </p:txBody>
      </p:sp>
    </p:spTree>
    <p:extLst>
      <p:ext uri="{BB962C8B-B14F-4D97-AF65-F5344CB8AC3E}">
        <p14:creationId xmlns:p14="http://schemas.microsoft.com/office/powerpoint/2010/main" val="517162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25D37-1075-4F1C-8DAC-CCEEADE7AF5C}" type="slidenum">
              <a:rPr lang="en-IN" smtClean="0"/>
              <a:t>8</a:t>
            </a:fld>
            <a:endParaRPr lang="en-IN" dirty="0"/>
          </a:p>
        </p:txBody>
      </p:sp>
    </p:spTree>
    <p:extLst>
      <p:ext uri="{BB962C8B-B14F-4D97-AF65-F5344CB8AC3E}">
        <p14:creationId xmlns:p14="http://schemas.microsoft.com/office/powerpoint/2010/main" val="1940193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D7223-E23E-D394-D0F1-0B53D7696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B2B3D3-A2F1-1C61-C5F7-88A4BCD190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185010-112C-F54E-5F8D-E14A356D7E29}"/>
              </a:ext>
            </a:extLst>
          </p:cNvPr>
          <p:cNvSpPr>
            <a:spLocks noGrp="1"/>
          </p:cNvSpPr>
          <p:nvPr>
            <p:ph type="dt" sz="half" idx="10"/>
          </p:nvPr>
        </p:nvSpPr>
        <p:spPr/>
        <p:txBody>
          <a:bodyPr/>
          <a:lstStyle/>
          <a:p>
            <a:fld id="{66B383FC-81D8-473B-9D7C-C32BFC38B4C4}" type="datetimeFigureOut">
              <a:rPr lang="en-IN" smtClean="0"/>
              <a:t>15-11-2022</a:t>
            </a:fld>
            <a:endParaRPr lang="en-IN" dirty="0"/>
          </a:p>
        </p:txBody>
      </p:sp>
      <p:sp>
        <p:nvSpPr>
          <p:cNvPr id="5" name="Footer Placeholder 4">
            <a:extLst>
              <a:ext uri="{FF2B5EF4-FFF2-40B4-BE49-F238E27FC236}">
                <a16:creationId xmlns:a16="http://schemas.microsoft.com/office/drawing/2014/main" id="{6A1946E7-15F4-7F4C-7E9D-BC818A5EF08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658FF67-3CFE-3351-4233-5E3816932C41}"/>
              </a:ext>
            </a:extLst>
          </p:cNvPr>
          <p:cNvSpPr>
            <a:spLocks noGrp="1"/>
          </p:cNvSpPr>
          <p:nvPr>
            <p:ph type="sldNum" sz="quarter" idx="12"/>
          </p:nvPr>
        </p:nvSpPr>
        <p:spPr/>
        <p:txBody>
          <a:bodyPr/>
          <a:lstStyle/>
          <a:p>
            <a:fld id="{4B4DC8C7-6D0D-4CB1-B32E-6037CC911B1E}" type="slidenum">
              <a:rPr lang="en-IN" smtClean="0"/>
              <a:t>‹#›</a:t>
            </a:fld>
            <a:endParaRPr lang="en-IN" dirty="0"/>
          </a:p>
        </p:txBody>
      </p:sp>
    </p:spTree>
    <p:extLst>
      <p:ext uri="{BB962C8B-B14F-4D97-AF65-F5344CB8AC3E}">
        <p14:creationId xmlns:p14="http://schemas.microsoft.com/office/powerpoint/2010/main" val="279106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4B1B9-5320-22D5-DA91-C552CCCE22C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DB75BB-1A81-EE85-1665-87305EED20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5D1855-D685-FFAA-1642-1CDA3482114E}"/>
              </a:ext>
            </a:extLst>
          </p:cNvPr>
          <p:cNvSpPr>
            <a:spLocks noGrp="1"/>
          </p:cNvSpPr>
          <p:nvPr>
            <p:ph type="dt" sz="half" idx="10"/>
          </p:nvPr>
        </p:nvSpPr>
        <p:spPr/>
        <p:txBody>
          <a:bodyPr/>
          <a:lstStyle/>
          <a:p>
            <a:fld id="{66B383FC-81D8-473B-9D7C-C32BFC38B4C4}" type="datetimeFigureOut">
              <a:rPr lang="en-IN" smtClean="0"/>
              <a:t>15-11-2022</a:t>
            </a:fld>
            <a:endParaRPr lang="en-IN" dirty="0"/>
          </a:p>
        </p:txBody>
      </p:sp>
      <p:sp>
        <p:nvSpPr>
          <p:cNvPr id="5" name="Footer Placeholder 4">
            <a:extLst>
              <a:ext uri="{FF2B5EF4-FFF2-40B4-BE49-F238E27FC236}">
                <a16:creationId xmlns:a16="http://schemas.microsoft.com/office/drawing/2014/main" id="{ED2AA118-630E-914B-7DD6-74DF797935C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D20219E-423C-CDAE-31DF-DCD95ED86A9F}"/>
              </a:ext>
            </a:extLst>
          </p:cNvPr>
          <p:cNvSpPr>
            <a:spLocks noGrp="1"/>
          </p:cNvSpPr>
          <p:nvPr>
            <p:ph type="sldNum" sz="quarter" idx="12"/>
          </p:nvPr>
        </p:nvSpPr>
        <p:spPr/>
        <p:txBody>
          <a:bodyPr/>
          <a:lstStyle/>
          <a:p>
            <a:fld id="{4B4DC8C7-6D0D-4CB1-B32E-6037CC911B1E}" type="slidenum">
              <a:rPr lang="en-IN" smtClean="0"/>
              <a:t>‹#›</a:t>
            </a:fld>
            <a:endParaRPr lang="en-IN" dirty="0"/>
          </a:p>
        </p:txBody>
      </p:sp>
    </p:spTree>
    <p:extLst>
      <p:ext uri="{BB962C8B-B14F-4D97-AF65-F5344CB8AC3E}">
        <p14:creationId xmlns:p14="http://schemas.microsoft.com/office/powerpoint/2010/main" val="211011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2C866B-CA0B-B97D-629E-6D587BA6D9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DF52E9-8306-E783-448C-B71D65229C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881BDC-AF78-438F-40AA-C6B77AAC0A97}"/>
              </a:ext>
            </a:extLst>
          </p:cNvPr>
          <p:cNvSpPr>
            <a:spLocks noGrp="1"/>
          </p:cNvSpPr>
          <p:nvPr>
            <p:ph type="dt" sz="half" idx="10"/>
          </p:nvPr>
        </p:nvSpPr>
        <p:spPr/>
        <p:txBody>
          <a:bodyPr/>
          <a:lstStyle/>
          <a:p>
            <a:fld id="{66B383FC-81D8-473B-9D7C-C32BFC38B4C4}" type="datetimeFigureOut">
              <a:rPr lang="en-IN" smtClean="0"/>
              <a:t>15-11-2022</a:t>
            </a:fld>
            <a:endParaRPr lang="en-IN" dirty="0"/>
          </a:p>
        </p:txBody>
      </p:sp>
      <p:sp>
        <p:nvSpPr>
          <p:cNvPr id="5" name="Footer Placeholder 4">
            <a:extLst>
              <a:ext uri="{FF2B5EF4-FFF2-40B4-BE49-F238E27FC236}">
                <a16:creationId xmlns:a16="http://schemas.microsoft.com/office/drawing/2014/main" id="{2308FA74-F8A8-0C46-ABF4-05AC08DA75A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6CF1CAA-C22F-45C5-6786-C096726F9A50}"/>
              </a:ext>
            </a:extLst>
          </p:cNvPr>
          <p:cNvSpPr>
            <a:spLocks noGrp="1"/>
          </p:cNvSpPr>
          <p:nvPr>
            <p:ph type="sldNum" sz="quarter" idx="12"/>
          </p:nvPr>
        </p:nvSpPr>
        <p:spPr/>
        <p:txBody>
          <a:bodyPr/>
          <a:lstStyle/>
          <a:p>
            <a:fld id="{4B4DC8C7-6D0D-4CB1-B32E-6037CC911B1E}" type="slidenum">
              <a:rPr lang="en-IN" smtClean="0"/>
              <a:t>‹#›</a:t>
            </a:fld>
            <a:endParaRPr lang="en-IN" dirty="0"/>
          </a:p>
        </p:txBody>
      </p:sp>
    </p:spTree>
    <p:extLst>
      <p:ext uri="{BB962C8B-B14F-4D97-AF65-F5344CB8AC3E}">
        <p14:creationId xmlns:p14="http://schemas.microsoft.com/office/powerpoint/2010/main" val="666568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C3C-4719-6CC6-4F29-FB5C0DD691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B54C3E-4DE3-47A6-7725-59DC731762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0FD4CD-B9D7-838B-2745-64CBF18224F5}"/>
              </a:ext>
            </a:extLst>
          </p:cNvPr>
          <p:cNvSpPr>
            <a:spLocks noGrp="1"/>
          </p:cNvSpPr>
          <p:nvPr>
            <p:ph type="dt" sz="half" idx="10"/>
          </p:nvPr>
        </p:nvSpPr>
        <p:spPr/>
        <p:txBody>
          <a:bodyPr/>
          <a:lstStyle/>
          <a:p>
            <a:fld id="{66B383FC-81D8-473B-9D7C-C32BFC38B4C4}" type="datetimeFigureOut">
              <a:rPr lang="en-IN" smtClean="0"/>
              <a:t>15-11-2022</a:t>
            </a:fld>
            <a:endParaRPr lang="en-IN" dirty="0"/>
          </a:p>
        </p:txBody>
      </p:sp>
      <p:sp>
        <p:nvSpPr>
          <p:cNvPr id="5" name="Footer Placeholder 4">
            <a:extLst>
              <a:ext uri="{FF2B5EF4-FFF2-40B4-BE49-F238E27FC236}">
                <a16:creationId xmlns:a16="http://schemas.microsoft.com/office/drawing/2014/main" id="{F0C8195A-1847-CB37-B430-8AF3A70CCC2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D39E9CD-D991-49FC-0DCC-2A79AB43FE64}"/>
              </a:ext>
            </a:extLst>
          </p:cNvPr>
          <p:cNvSpPr>
            <a:spLocks noGrp="1"/>
          </p:cNvSpPr>
          <p:nvPr>
            <p:ph type="sldNum" sz="quarter" idx="12"/>
          </p:nvPr>
        </p:nvSpPr>
        <p:spPr/>
        <p:txBody>
          <a:bodyPr/>
          <a:lstStyle/>
          <a:p>
            <a:fld id="{4B4DC8C7-6D0D-4CB1-B32E-6037CC911B1E}" type="slidenum">
              <a:rPr lang="en-IN" smtClean="0"/>
              <a:t>‹#›</a:t>
            </a:fld>
            <a:endParaRPr lang="en-IN" dirty="0"/>
          </a:p>
        </p:txBody>
      </p:sp>
    </p:spTree>
    <p:extLst>
      <p:ext uri="{BB962C8B-B14F-4D97-AF65-F5344CB8AC3E}">
        <p14:creationId xmlns:p14="http://schemas.microsoft.com/office/powerpoint/2010/main" val="4057547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E7D9E-BF44-E474-114A-BE688590B2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666437-CFD0-24D0-213A-A6B0099506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CDC80F-0085-8848-4C86-282CD0D8E541}"/>
              </a:ext>
            </a:extLst>
          </p:cNvPr>
          <p:cNvSpPr>
            <a:spLocks noGrp="1"/>
          </p:cNvSpPr>
          <p:nvPr>
            <p:ph type="dt" sz="half" idx="10"/>
          </p:nvPr>
        </p:nvSpPr>
        <p:spPr/>
        <p:txBody>
          <a:bodyPr/>
          <a:lstStyle/>
          <a:p>
            <a:fld id="{66B383FC-81D8-473B-9D7C-C32BFC38B4C4}" type="datetimeFigureOut">
              <a:rPr lang="en-IN" smtClean="0"/>
              <a:t>15-11-2022</a:t>
            </a:fld>
            <a:endParaRPr lang="en-IN" dirty="0"/>
          </a:p>
        </p:txBody>
      </p:sp>
      <p:sp>
        <p:nvSpPr>
          <p:cNvPr id="5" name="Footer Placeholder 4">
            <a:extLst>
              <a:ext uri="{FF2B5EF4-FFF2-40B4-BE49-F238E27FC236}">
                <a16:creationId xmlns:a16="http://schemas.microsoft.com/office/drawing/2014/main" id="{B565C8BD-6368-4945-B0B1-42D7DFBE9FA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7F6F3DC-72F6-5786-6AEE-4092611A2389}"/>
              </a:ext>
            </a:extLst>
          </p:cNvPr>
          <p:cNvSpPr>
            <a:spLocks noGrp="1"/>
          </p:cNvSpPr>
          <p:nvPr>
            <p:ph type="sldNum" sz="quarter" idx="12"/>
          </p:nvPr>
        </p:nvSpPr>
        <p:spPr/>
        <p:txBody>
          <a:bodyPr/>
          <a:lstStyle/>
          <a:p>
            <a:fld id="{4B4DC8C7-6D0D-4CB1-B32E-6037CC911B1E}" type="slidenum">
              <a:rPr lang="en-IN" smtClean="0"/>
              <a:t>‹#›</a:t>
            </a:fld>
            <a:endParaRPr lang="en-IN" dirty="0"/>
          </a:p>
        </p:txBody>
      </p:sp>
    </p:spTree>
    <p:extLst>
      <p:ext uri="{BB962C8B-B14F-4D97-AF65-F5344CB8AC3E}">
        <p14:creationId xmlns:p14="http://schemas.microsoft.com/office/powerpoint/2010/main" val="1345931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F25C-3C5C-1DF9-937F-F7804DE0AB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E1F565-FE89-4B81-22E0-0A887B2BC2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5E5C8A-2230-F985-95C8-B39F397CD6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5BCEF6-7864-B502-B19B-C4A76BB98961}"/>
              </a:ext>
            </a:extLst>
          </p:cNvPr>
          <p:cNvSpPr>
            <a:spLocks noGrp="1"/>
          </p:cNvSpPr>
          <p:nvPr>
            <p:ph type="dt" sz="half" idx="10"/>
          </p:nvPr>
        </p:nvSpPr>
        <p:spPr/>
        <p:txBody>
          <a:bodyPr/>
          <a:lstStyle/>
          <a:p>
            <a:fld id="{66B383FC-81D8-473B-9D7C-C32BFC38B4C4}" type="datetimeFigureOut">
              <a:rPr lang="en-IN" smtClean="0"/>
              <a:t>15-11-2022</a:t>
            </a:fld>
            <a:endParaRPr lang="en-IN" dirty="0"/>
          </a:p>
        </p:txBody>
      </p:sp>
      <p:sp>
        <p:nvSpPr>
          <p:cNvPr id="6" name="Footer Placeholder 5">
            <a:extLst>
              <a:ext uri="{FF2B5EF4-FFF2-40B4-BE49-F238E27FC236}">
                <a16:creationId xmlns:a16="http://schemas.microsoft.com/office/drawing/2014/main" id="{B7500D9B-95FA-C8F5-4060-1A759A6D05C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C8A1430-107F-2E08-979A-24D654CEACBD}"/>
              </a:ext>
            </a:extLst>
          </p:cNvPr>
          <p:cNvSpPr>
            <a:spLocks noGrp="1"/>
          </p:cNvSpPr>
          <p:nvPr>
            <p:ph type="sldNum" sz="quarter" idx="12"/>
          </p:nvPr>
        </p:nvSpPr>
        <p:spPr/>
        <p:txBody>
          <a:bodyPr/>
          <a:lstStyle/>
          <a:p>
            <a:fld id="{4B4DC8C7-6D0D-4CB1-B32E-6037CC911B1E}" type="slidenum">
              <a:rPr lang="en-IN" smtClean="0"/>
              <a:t>‹#›</a:t>
            </a:fld>
            <a:endParaRPr lang="en-IN" dirty="0"/>
          </a:p>
        </p:txBody>
      </p:sp>
    </p:spTree>
    <p:extLst>
      <p:ext uri="{BB962C8B-B14F-4D97-AF65-F5344CB8AC3E}">
        <p14:creationId xmlns:p14="http://schemas.microsoft.com/office/powerpoint/2010/main" val="2610987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ACE2-F2C7-D6B5-1212-0B8F83990A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373F02-ADD6-2D47-2931-1E32C2105C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573EEE-BA50-3085-ADAB-E037A536A9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4EBB67-CF98-26A6-422F-7BEE311E1C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3BE788-A5C9-0E9A-4BAF-AC94F85DE2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BC6C79-609E-CC87-A62A-C07BFCEBF82C}"/>
              </a:ext>
            </a:extLst>
          </p:cNvPr>
          <p:cNvSpPr>
            <a:spLocks noGrp="1"/>
          </p:cNvSpPr>
          <p:nvPr>
            <p:ph type="dt" sz="half" idx="10"/>
          </p:nvPr>
        </p:nvSpPr>
        <p:spPr/>
        <p:txBody>
          <a:bodyPr/>
          <a:lstStyle/>
          <a:p>
            <a:fld id="{66B383FC-81D8-473B-9D7C-C32BFC38B4C4}" type="datetimeFigureOut">
              <a:rPr lang="en-IN" smtClean="0"/>
              <a:t>15-11-2022</a:t>
            </a:fld>
            <a:endParaRPr lang="en-IN" dirty="0"/>
          </a:p>
        </p:txBody>
      </p:sp>
      <p:sp>
        <p:nvSpPr>
          <p:cNvPr id="8" name="Footer Placeholder 7">
            <a:extLst>
              <a:ext uri="{FF2B5EF4-FFF2-40B4-BE49-F238E27FC236}">
                <a16:creationId xmlns:a16="http://schemas.microsoft.com/office/drawing/2014/main" id="{E158802D-4BF4-9F7D-A223-ACD687308281}"/>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926711FE-A6FD-DE7C-2887-7012FD32A4DC}"/>
              </a:ext>
            </a:extLst>
          </p:cNvPr>
          <p:cNvSpPr>
            <a:spLocks noGrp="1"/>
          </p:cNvSpPr>
          <p:nvPr>
            <p:ph type="sldNum" sz="quarter" idx="12"/>
          </p:nvPr>
        </p:nvSpPr>
        <p:spPr/>
        <p:txBody>
          <a:bodyPr/>
          <a:lstStyle/>
          <a:p>
            <a:fld id="{4B4DC8C7-6D0D-4CB1-B32E-6037CC911B1E}" type="slidenum">
              <a:rPr lang="en-IN" smtClean="0"/>
              <a:t>‹#›</a:t>
            </a:fld>
            <a:endParaRPr lang="en-IN" dirty="0"/>
          </a:p>
        </p:txBody>
      </p:sp>
    </p:spTree>
    <p:extLst>
      <p:ext uri="{BB962C8B-B14F-4D97-AF65-F5344CB8AC3E}">
        <p14:creationId xmlns:p14="http://schemas.microsoft.com/office/powerpoint/2010/main" val="278983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DE8A-AFF3-CE3D-E66B-973E55B368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37E210C-7842-C159-407F-F8D7239ABF66}"/>
              </a:ext>
            </a:extLst>
          </p:cNvPr>
          <p:cNvSpPr>
            <a:spLocks noGrp="1"/>
          </p:cNvSpPr>
          <p:nvPr>
            <p:ph type="dt" sz="half" idx="10"/>
          </p:nvPr>
        </p:nvSpPr>
        <p:spPr/>
        <p:txBody>
          <a:bodyPr/>
          <a:lstStyle/>
          <a:p>
            <a:fld id="{66B383FC-81D8-473B-9D7C-C32BFC38B4C4}" type="datetimeFigureOut">
              <a:rPr lang="en-IN" smtClean="0"/>
              <a:t>15-11-2022</a:t>
            </a:fld>
            <a:endParaRPr lang="en-IN" dirty="0"/>
          </a:p>
        </p:txBody>
      </p:sp>
      <p:sp>
        <p:nvSpPr>
          <p:cNvPr id="4" name="Footer Placeholder 3">
            <a:extLst>
              <a:ext uri="{FF2B5EF4-FFF2-40B4-BE49-F238E27FC236}">
                <a16:creationId xmlns:a16="http://schemas.microsoft.com/office/drawing/2014/main" id="{0D531E8D-A870-379E-62FD-FD9D28833F9E}"/>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25594D6-E995-E19D-35A6-B86B030479B0}"/>
              </a:ext>
            </a:extLst>
          </p:cNvPr>
          <p:cNvSpPr>
            <a:spLocks noGrp="1"/>
          </p:cNvSpPr>
          <p:nvPr>
            <p:ph type="sldNum" sz="quarter" idx="12"/>
          </p:nvPr>
        </p:nvSpPr>
        <p:spPr/>
        <p:txBody>
          <a:bodyPr/>
          <a:lstStyle/>
          <a:p>
            <a:fld id="{4B4DC8C7-6D0D-4CB1-B32E-6037CC911B1E}" type="slidenum">
              <a:rPr lang="en-IN" smtClean="0"/>
              <a:t>‹#›</a:t>
            </a:fld>
            <a:endParaRPr lang="en-IN" dirty="0"/>
          </a:p>
        </p:txBody>
      </p:sp>
    </p:spTree>
    <p:extLst>
      <p:ext uri="{BB962C8B-B14F-4D97-AF65-F5344CB8AC3E}">
        <p14:creationId xmlns:p14="http://schemas.microsoft.com/office/powerpoint/2010/main" val="606319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41216-FDEC-9BFF-79A5-2A58EB94729A}"/>
              </a:ext>
            </a:extLst>
          </p:cNvPr>
          <p:cNvSpPr>
            <a:spLocks noGrp="1"/>
          </p:cNvSpPr>
          <p:nvPr>
            <p:ph type="dt" sz="half" idx="10"/>
          </p:nvPr>
        </p:nvSpPr>
        <p:spPr/>
        <p:txBody>
          <a:bodyPr/>
          <a:lstStyle/>
          <a:p>
            <a:fld id="{66B383FC-81D8-473B-9D7C-C32BFC38B4C4}" type="datetimeFigureOut">
              <a:rPr lang="en-IN" smtClean="0"/>
              <a:t>15-11-2022</a:t>
            </a:fld>
            <a:endParaRPr lang="en-IN" dirty="0"/>
          </a:p>
        </p:txBody>
      </p:sp>
      <p:sp>
        <p:nvSpPr>
          <p:cNvPr id="3" name="Footer Placeholder 2">
            <a:extLst>
              <a:ext uri="{FF2B5EF4-FFF2-40B4-BE49-F238E27FC236}">
                <a16:creationId xmlns:a16="http://schemas.microsoft.com/office/drawing/2014/main" id="{EF480EF0-172B-904D-841D-0D7E5B46FC5C}"/>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D5DE37B5-4B29-6BB8-FB59-3710B8AD7AE4}"/>
              </a:ext>
            </a:extLst>
          </p:cNvPr>
          <p:cNvSpPr>
            <a:spLocks noGrp="1"/>
          </p:cNvSpPr>
          <p:nvPr>
            <p:ph type="sldNum" sz="quarter" idx="12"/>
          </p:nvPr>
        </p:nvSpPr>
        <p:spPr/>
        <p:txBody>
          <a:bodyPr/>
          <a:lstStyle/>
          <a:p>
            <a:fld id="{4B4DC8C7-6D0D-4CB1-B32E-6037CC911B1E}" type="slidenum">
              <a:rPr lang="en-IN" smtClean="0"/>
              <a:t>‹#›</a:t>
            </a:fld>
            <a:endParaRPr lang="en-IN" dirty="0"/>
          </a:p>
        </p:txBody>
      </p:sp>
    </p:spTree>
    <p:extLst>
      <p:ext uri="{BB962C8B-B14F-4D97-AF65-F5344CB8AC3E}">
        <p14:creationId xmlns:p14="http://schemas.microsoft.com/office/powerpoint/2010/main" val="391152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7B2D-F0E6-BA4C-0142-E9C4BC856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3C04C04-19BC-6FEA-B0A5-34A1CDAB4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72CDDE7-A819-5E69-ECCA-EB0A7835D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62911B-E818-92B1-0136-5C694B86C7FB}"/>
              </a:ext>
            </a:extLst>
          </p:cNvPr>
          <p:cNvSpPr>
            <a:spLocks noGrp="1"/>
          </p:cNvSpPr>
          <p:nvPr>
            <p:ph type="dt" sz="half" idx="10"/>
          </p:nvPr>
        </p:nvSpPr>
        <p:spPr/>
        <p:txBody>
          <a:bodyPr/>
          <a:lstStyle/>
          <a:p>
            <a:fld id="{66B383FC-81D8-473B-9D7C-C32BFC38B4C4}" type="datetimeFigureOut">
              <a:rPr lang="en-IN" smtClean="0"/>
              <a:t>15-11-2022</a:t>
            </a:fld>
            <a:endParaRPr lang="en-IN" dirty="0"/>
          </a:p>
        </p:txBody>
      </p:sp>
      <p:sp>
        <p:nvSpPr>
          <p:cNvPr id="6" name="Footer Placeholder 5">
            <a:extLst>
              <a:ext uri="{FF2B5EF4-FFF2-40B4-BE49-F238E27FC236}">
                <a16:creationId xmlns:a16="http://schemas.microsoft.com/office/drawing/2014/main" id="{19610233-5CED-0D4C-E79D-28B1BDE4603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8C7EC97-1AB8-93D7-5ABE-44D0A553093C}"/>
              </a:ext>
            </a:extLst>
          </p:cNvPr>
          <p:cNvSpPr>
            <a:spLocks noGrp="1"/>
          </p:cNvSpPr>
          <p:nvPr>
            <p:ph type="sldNum" sz="quarter" idx="12"/>
          </p:nvPr>
        </p:nvSpPr>
        <p:spPr/>
        <p:txBody>
          <a:bodyPr/>
          <a:lstStyle/>
          <a:p>
            <a:fld id="{4B4DC8C7-6D0D-4CB1-B32E-6037CC911B1E}" type="slidenum">
              <a:rPr lang="en-IN" smtClean="0"/>
              <a:t>‹#›</a:t>
            </a:fld>
            <a:endParaRPr lang="en-IN" dirty="0"/>
          </a:p>
        </p:txBody>
      </p:sp>
    </p:spTree>
    <p:extLst>
      <p:ext uri="{BB962C8B-B14F-4D97-AF65-F5344CB8AC3E}">
        <p14:creationId xmlns:p14="http://schemas.microsoft.com/office/powerpoint/2010/main" val="3132992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639E8-0D4B-DF64-51E9-D0C12E9874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751089B-06A0-BE0B-183D-3C4C519088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405A0967-79FC-D0AF-4B86-747410611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7C9D0D-B8E4-C445-9813-4704608751B9}"/>
              </a:ext>
            </a:extLst>
          </p:cNvPr>
          <p:cNvSpPr>
            <a:spLocks noGrp="1"/>
          </p:cNvSpPr>
          <p:nvPr>
            <p:ph type="dt" sz="half" idx="10"/>
          </p:nvPr>
        </p:nvSpPr>
        <p:spPr/>
        <p:txBody>
          <a:bodyPr/>
          <a:lstStyle/>
          <a:p>
            <a:fld id="{66B383FC-81D8-473B-9D7C-C32BFC38B4C4}" type="datetimeFigureOut">
              <a:rPr lang="en-IN" smtClean="0"/>
              <a:t>15-11-2022</a:t>
            </a:fld>
            <a:endParaRPr lang="en-IN" dirty="0"/>
          </a:p>
        </p:txBody>
      </p:sp>
      <p:sp>
        <p:nvSpPr>
          <p:cNvPr id="6" name="Footer Placeholder 5">
            <a:extLst>
              <a:ext uri="{FF2B5EF4-FFF2-40B4-BE49-F238E27FC236}">
                <a16:creationId xmlns:a16="http://schemas.microsoft.com/office/drawing/2014/main" id="{1EE84062-42B1-77F7-9DB9-D371F9278F3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A582058-4AC3-A7C0-B074-F6F8480B0B5B}"/>
              </a:ext>
            </a:extLst>
          </p:cNvPr>
          <p:cNvSpPr>
            <a:spLocks noGrp="1"/>
          </p:cNvSpPr>
          <p:nvPr>
            <p:ph type="sldNum" sz="quarter" idx="12"/>
          </p:nvPr>
        </p:nvSpPr>
        <p:spPr/>
        <p:txBody>
          <a:bodyPr/>
          <a:lstStyle/>
          <a:p>
            <a:fld id="{4B4DC8C7-6D0D-4CB1-B32E-6037CC911B1E}" type="slidenum">
              <a:rPr lang="en-IN" smtClean="0"/>
              <a:t>‹#›</a:t>
            </a:fld>
            <a:endParaRPr lang="en-IN" dirty="0"/>
          </a:p>
        </p:txBody>
      </p:sp>
    </p:spTree>
    <p:extLst>
      <p:ext uri="{BB962C8B-B14F-4D97-AF65-F5344CB8AC3E}">
        <p14:creationId xmlns:p14="http://schemas.microsoft.com/office/powerpoint/2010/main" val="3647624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3F0F52-3C18-3B50-CFD4-B4F8F2C8F5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302721-E1E2-E09A-78B4-6BEA94569C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71CACE-579C-136E-BAC9-3FA570131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383FC-81D8-473B-9D7C-C32BFC38B4C4}" type="datetimeFigureOut">
              <a:rPr lang="en-IN" smtClean="0"/>
              <a:t>15-11-2022</a:t>
            </a:fld>
            <a:endParaRPr lang="en-IN" dirty="0"/>
          </a:p>
        </p:txBody>
      </p:sp>
      <p:sp>
        <p:nvSpPr>
          <p:cNvPr id="5" name="Footer Placeholder 4">
            <a:extLst>
              <a:ext uri="{FF2B5EF4-FFF2-40B4-BE49-F238E27FC236}">
                <a16:creationId xmlns:a16="http://schemas.microsoft.com/office/drawing/2014/main" id="{89FAD1A4-E702-A328-D7CB-247445B5FF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8342DDD3-A0C6-0315-9CA5-2AE0FC51FB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DC8C7-6D0D-4CB1-B32E-6037CC911B1E}" type="slidenum">
              <a:rPr lang="en-IN" smtClean="0"/>
              <a:t>‹#›</a:t>
            </a:fld>
            <a:endParaRPr lang="en-IN" dirty="0"/>
          </a:p>
        </p:txBody>
      </p:sp>
    </p:spTree>
    <p:extLst>
      <p:ext uri="{BB962C8B-B14F-4D97-AF65-F5344CB8AC3E}">
        <p14:creationId xmlns:p14="http://schemas.microsoft.com/office/powerpoint/2010/main" val="3100520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1.jpeg"/><Relationship Id="rId21" Type="http://schemas.openxmlformats.org/officeDocument/2006/relationships/image" Target="../media/image17.svg"/><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image" Target="../media/image13.sv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svg"/><Relationship Id="rId15" Type="http://schemas.openxmlformats.org/officeDocument/2006/relationships/slide" Target="slide4.xml"/><Relationship Id="rId10" Type="http://schemas.openxmlformats.org/officeDocument/2006/relationships/slide" Target="slide1.xml"/><Relationship Id="rId19" Type="http://schemas.openxmlformats.org/officeDocument/2006/relationships/image" Target="../media/image15.sv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1.svg"/></Relationships>
</file>

<file path=ppt/slides/_rels/slide10.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2.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8.png"/><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57.svg"/><Relationship Id="rId11" Type="http://schemas.openxmlformats.org/officeDocument/2006/relationships/slide" Target="slide9.xml"/><Relationship Id="rId5" Type="http://schemas.openxmlformats.org/officeDocument/2006/relationships/image" Target="../media/image56.png"/><Relationship Id="rId15" Type="http://schemas.openxmlformats.org/officeDocument/2006/relationships/image" Target="../media/image64.sv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3.png"/><Relationship Id="rId3" Type="http://schemas.openxmlformats.org/officeDocument/2006/relationships/image" Target="../media/image8.png"/><Relationship Id="rId7" Type="http://schemas.openxmlformats.org/officeDocument/2006/relationships/image" Target="../media/image58.png"/><Relationship Id="rId12" Type="http://schemas.openxmlformats.org/officeDocument/2006/relationships/image" Target="../media/image68.sv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57.svg"/><Relationship Id="rId11" Type="http://schemas.openxmlformats.org/officeDocument/2006/relationships/image" Target="../media/image67.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66.svg"/><Relationship Id="rId9" Type="http://schemas.openxmlformats.org/officeDocument/2006/relationships/image" Target="../media/image60.png"/><Relationship Id="rId14" Type="http://schemas.openxmlformats.org/officeDocument/2006/relationships/image" Target="../media/image64.svg"/></Relationships>
</file>

<file path=ppt/slides/_rels/slide12.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8.png"/><Relationship Id="rId12" Type="http://schemas.openxmlformats.org/officeDocument/2006/relationships/image" Target="../media/image68.sv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7.svg"/><Relationship Id="rId11" Type="http://schemas.openxmlformats.org/officeDocument/2006/relationships/image" Target="../media/image67.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4.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png"/><Relationship Id="rId18" Type="http://schemas.openxmlformats.org/officeDocument/2006/relationships/image" Target="../media/image16.png"/><Relationship Id="rId3" Type="http://schemas.openxmlformats.org/officeDocument/2006/relationships/image" Target="../media/image5.svg"/><Relationship Id="rId7" Type="http://schemas.openxmlformats.org/officeDocument/2006/relationships/image" Target="../media/image3.svg"/><Relationship Id="rId12" Type="http://schemas.openxmlformats.org/officeDocument/2006/relationships/image" Target="../media/image19.svg"/><Relationship Id="rId17" Type="http://schemas.openxmlformats.org/officeDocument/2006/relationships/image" Target="../media/image13.svg"/><Relationship Id="rId2" Type="http://schemas.openxmlformats.org/officeDocument/2006/relationships/image" Target="../media/image4.png"/><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image" Target="../media/image15.svg"/><Relationship Id="rId15" Type="http://schemas.openxmlformats.org/officeDocument/2006/relationships/slide" Target="slide4.xml"/><Relationship Id="rId10" Type="http://schemas.openxmlformats.org/officeDocument/2006/relationships/slide" Target="slide1.xml"/><Relationship Id="rId19" Type="http://schemas.openxmlformats.org/officeDocument/2006/relationships/image" Target="../media/image17.svg"/><Relationship Id="rId4" Type="http://schemas.openxmlformats.org/officeDocument/2006/relationships/image" Target="../media/image14.png"/><Relationship Id="rId9" Type="http://schemas.openxmlformats.org/officeDocument/2006/relationships/image" Target="../media/image7.svg"/><Relationship Id="rId14"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8.png"/><Relationship Id="rId18" Type="http://schemas.openxmlformats.org/officeDocument/2006/relationships/image" Target="../media/image12.png"/><Relationship Id="rId3" Type="http://schemas.openxmlformats.org/officeDocument/2006/relationships/image" Target="../media/image15.svg"/><Relationship Id="rId7" Type="http://schemas.openxmlformats.org/officeDocument/2006/relationships/image" Target="../media/image5.svg"/><Relationship Id="rId12" Type="http://schemas.openxmlformats.org/officeDocument/2006/relationships/slide" Target="slide1.xml"/><Relationship Id="rId17" Type="http://schemas.openxmlformats.org/officeDocument/2006/relationships/slide" Target="slide4.xml"/><Relationship Id="rId2" Type="http://schemas.openxmlformats.org/officeDocument/2006/relationships/image" Target="../media/image14.png"/><Relationship Id="rId16"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svg"/><Relationship Id="rId5" Type="http://schemas.openxmlformats.org/officeDocument/2006/relationships/image" Target="../media/image21.svg"/><Relationship Id="rId15" Type="http://schemas.openxmlformats.org/officeDocument/2006/relationships/image" Target="../media/image10.png"/><Relationship Id="rId10" Type="http://schemas.openxmlformats.org/officeDocument/2006/relationships/image" Target="../media/image6.png"/><Relationship Id="rId19" Type="http://schemas.openxmlformats.org/officeDocument/2006/relationships/image" Target="../media/image13.svg"/><Relationship Id="rId4" Type="http://schemas.openxmlformats.org/officeDocument/2006/relationships/image" Target="../media/image8.png"/><Relationship Id="rId9" Type="http://schemas.openxmlformats.org/officeDocument/2006/relationships/image" Target="../media/image3.sv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7.svg"/><Relationship Id="rId18" Type="http://schemas.openxmlformats.org/officeDocument/2006/relationships/image" Target="../media/image11.svg"/><Relationship Id="rId3" Type="http://schemas.openxmlformats.org/officeDocument/2006/relationships/image" Target="../media/image15.svg"/><Relationship Id="rId21" Type="http://schemas.openxmlformats.org/officeDocument/2006/relationships/image" Target="../media/image25.svg"/><Relationship Id="rId7" Type="http://schemas.openxmlformats.org/officeDocument/2006/relationships/image" Target="../media/image23.png"/><Relationship Id="rId12" Type="http://schemas.openxmlformats.org/officeDocument/2006/relationships/image" Target="../media/image6.png"/><Relationship Id="rId17" Type="http://schemas.openxmlformats.org/officeDocument/2006/relationships/image" Target="../media/image10.png"/><Relationship Id="rId2" Type="http://schemas.openxmlformats.org/officeDocument/2006/relationships/image" Target="../media/image14.png"/><Relationship Id="rId16" Type="http://schemas.openxmlformats.org/officeDocument/2006/relationships/image" Target="../media/image19.svg"/><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svg"/><Relationship Id="rId24" Type="http://schemas.openxmlformats.org/officeDocument/2006/relationships/image" Target="../media/image26.png"/><Relationship Id="rId5" Type="http://schemas.openxmlformats.org/officeDocument/2006/relationships/image" Target="../media/image5.svg"/><Relationship Id="rId15" Type="http://schemas.openxmlformats.org/officeDocument/2006/relationships/image" Target="../media/image18.png"/><Relationship Id="rId23" Type="http://schemas.openxmlformats.org/officeDocument/2006/relationships/image" Target="../media/image17.svg"/><Relationship Id="rId10" Type="http://schemas.openxmlformats.org/officeDocument/2006/relationships/image" Target="../media/image2.png"/><Relationship Id="rId19" Type="http://schemas.openxmlformats.org/officeDocument/2006/relationships/slide" Target="slide4.xml"/><Relationship Id="rId4" Type="http://schemas.openxmlformats.org/officeDocument/2006/relationships/image" Target="../media/image4.png"/><Relationship Id="rId9" Type="http://schemas.microsoft.com/office/2007/relationships/hdphoto" Target="../media/hdphoto1.wdp"/><Relationship Id="rId14" Type="http://schemas.openxmlformats.org/officeDocument/2006/relationships/slide" Target="slide1.xml"/><Relationship Id="rId22"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8.png"/><Relationship Id="rId18" Type="http://schemas.openxmlformats.org/officeDocument/2006/relationships/slide" Target="slide6.xml"/><Relationship Id="rId26" Type="http://schemas.openxmlformats.org/officeDocument/2006/relationships/image" Target="../media/image41.svg"/><Relationship Id="rId3" Type="http://schemas.openxmlformats.org/officeDocument/2006/relationships/image" Target="../media/image28.svg"/><Relationship Id="rId21" Type="http://schemas.openxmlformats.org/officeDocument/2006/relationships/slide" Target="slide8.xml"/><Relationship Id="rId7" Type="http://schemas.openxmlformats.org/officeDocument/2006/relationships/image" Target="../media/image32.svg"/><Relationship Id="rId12" Type="http://schemas.openxmlformats.org/officeDocument/2006/relationships/slide" Target="slide5.xml"/><Relationship Id="rId17" Type="http://schemas.openxmlformats.org/officeDocument/2006/relationships/image" Target="../media/image37.svg"/><Relationship Id="rId25" Type="http://schemas.openxmlformats.org/officeDocument/2006/relationships/image" Target="../media/image40.png"/><Relationship Id="rId2" Type="http://schemas.openxmlformats.org/officeDocument/2006/relationships/image" Target="../media/image27.png"/><Relationship Id="rId16" Type="http://schemas.openxmlformats.org/officeDocument/2006/relationships/image" Target="../media/image36.png"/><Relationship Id="rId20" Type="http://schemas.openxmlformats.org/officeDocument/2006/relationships/image" Target="../media/image39.sv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15.svg"/><Relationship Id="rId24" Type="http://schemas.openxmlformats.org/officeDocument/2006/relationships/slide" Target="slide9.xml"/><Relationship Id="rId5" Type="http://schemas.openxmlformats.org/officeDocument/2006/relationships/image" Target="../media/image30.svg"/><Relationship Id="rId15" Type="http://schemas.openxmlformats.org/officeDocument/2006/relationships/slide" Target="slide7.xml"/><Relationship Id="rId23" Type="http://schemas.openxmlformats.org/officeDocument/2006/relationships/image" Target="../media/image17.svg"/><Relationship Id="rId28" Type="http://schemas.openxmlformats.org/officeDocument/2006/relationships/image" Target="../media/image43.png"/><Relationship Id="rId10" Type="http://schemas.openxmlformats.org/officeDocument/2006/relationships/image" Target="../media/image14.png"/><Relationship Id="rId19"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5.svg"/><Relationship Id="rId22" Type="http://schemas.openxmlformats.org/officeDocument/2006/relationships/image" Target="../media/image16.png"/><Relationship Id="rId27"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4.png"/><Relationship Id="rId18" Type="http://schemas.openxmlformats.org/officeDocument/2006/relationships/image" Target="../media/image46.svg"/><Relationship Id="rId3" Type="http://schemas.openxmlformats.org/officeDocument/2006/relationships/image" Target="../media/image15.svg"/><Relationship Id="rId21" Type="http://schemas.openxmlformats.org/officeDocument/2006/relationships/image" Target="../media/image40.png"/><Relationship Id="rId7" Type="http://schemas.openxmlformats.org/officeDocument/2006/relationships/image" Target="../media/image30.svg"/><Relationship Id="rId12" Type="http://schemas.openxmlformats.org/officeDocument/2006/relationships/slide" Target="slide5.xml"/><Relationship Id="rId17" Type="http://schemas.openxmlformats.org/officeDocument/2006/relationships/image" Target="../media/image8.png"/><Relationship Id="rId2" Type="http://schemas.openxmlformats.org/officeDocument/2006/relationships/image" Target="../media/image14.png"/><Relationship Id="rId16" Type="http://schemas.openxmlformats.org/officeDocument/2006/relationships/image" Target="../media/image37.svg"/><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6.png"/><Relationship Id="rId23" Type="http://schemas.openxmlformats.org/officeDocument/2006/relationships/image" Target="../media/image47.png"/><Relationship Id="rId10" Type="http://schemas.openxmlformats.org/officeDocument/2006/relationships/image" Target="../media/image33.png"/><Relationship Id="rId19" Type="http://schemas.openxmlformats.org/officeDocument/2006/relationships/image" Target="../media/image16.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45.svg"/><Relationship Id="rId22" Type="http://schemas.openxmlformats.org/officeDocument/2006/relationships/image" Target="../media/image41.sv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slide" Target="slide5.xml"/><Relationship Id="rId18" Type="http://schemas.openxmlformats.org/officeDocument/2006/relationships/image" Target="../media/image38.png"/><Relationship Id="rId3" Type="http://schemas.openxmlformats.org/officeDocument/2006/relationships/image" Target="../media/image14.png"/><Relationship Id="rId21" Type="http://schemas.openxmlformats.org/officeDocument/2006/relationships/image" Target="../media/image17.sv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48.svg"/><Relationship Id="rId25" Type="http://schemas.openxmlformats.org/officeDocument/2006/relationships/image" Target="../media/image50.png"/><Relationship Id="rId2" Type="http://schemas.openxmlformats.org/officeDocument/2006/relationships/notesSlide" Target="../notesSlides/notesSlide2.xml"/><Relationship Id="rId16" Type="http://schemas.openxmlformats.org/officeDocument/2006/relationships/image" Target="../media/image8.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49.png"/><Relationship Id="rId5" Type="http://schemas.openxmlformats.org/officeDocument/2006/relationships/image" Target="../media/image27.png"/><Relationship Id="rId15" Type="http://schemas.openxmlformats.org/officeDocument/2006/relationships/image" Target="../media/image45.svg"/><Relationship Id="rId23" Type="http://schemas.openxmlformats.org/officeDocument/2006/relationships/image" Target="../media/image41.svg"/><Relationship Id="rId10" Type="http://schemas.openxmlformats.org/officeDocument/2006/relationships/image" Target="../media/image32.svg"/><Relationship Id="rId19" Type="http://schemas.openxmlformats.org/officeDocument/2006/relationships/image" Target="../media/image39.svg"/><Relationship Id="rId4" Type="http://schemas.openxmlformats.org/officeDocument/2006/relationships/image" Target="../media/image15.svg"/><Relationship Id="rId9" Type="http://schemas.openxmlformats.org/officeDocument/2006/relationships/image" Target="../media/image31.png"/><Relationship Id="rId14" Type="http://schemas.openxmlformats.org/officeDocument/2006/relationships/image" Target="../media/image44.png"/><Relationship Id="rId22"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slide" Target="slide5.xml"/><Relationship Id="rId18" Type="http://schemas.openxmlformats.org/officeDocument/2006/relationships/image" Target="../media/image38.png"/><Relationship Id="rId3" Type="http://schemas.openxmlformats.org/officeDocument/2006/relationships/image" Target="../media/image14.png"/><Relationship Id="rId21" Type="http://schemas.openxmlformats.org/officeDocument/2006/relationships/image" Target="../media/image21.sv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7.svg"/><Relationship Id="rId2" Type="http://schemas.openxmlformats.org/officeDocument/2006/relationships/notesSlide" Target="../notesSlides/notesSlide3.xml"/><Relationship Id="rId16" Type="http://schemas.openxmlformats.org/officeDocument/2006/relationships/image" Target="../media/image36.png"/><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51.png"/><Relationship Id="rId5" Type="http://schemas.openxmlformats.org/officeDocument/2006/relationships/image" Target="../media/image27.png"/><Relationship Id="rId15" Type="http://schemas.openxmlformats.org/officeDocument/2006/relationships/image" Target="../media/image45.svg"/><Relationship Id="rId23" Type="http://schemas.openxmlformats.org/officeDocument/2006/relationships/image" Target="../media/image41.svg"/><Relationship Id="rId10" Type="http://schemas.openxmlformats.org/officeDocument/2006/relationships/image" Target="../media/image32.svg"/><Relationship Id="rId19" Type="http://schemas.openxmlformats.org/officeDocument/2006/relationships/image" Target="../media/image39.svg"/><Relationship Id="rId4" Type="http://schemas.openxmlformats.org/officeDocument/2006/relationships/image" Target="../media/image15.svg"/><Relationship Id="rId9" Type="http://schemas.openxmlformats.org/officeDocument/2006/relationships/image" Target="../media/image31.png"/><Relationship Id="rId14" Type="http://schemas.openxmlformats.org/officeDocument/2006/relationships/image" Target="../media/image44.png"/><Relationship Id="rId22"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slide" Target="slide5.xml"/><Relationship Id="rId18" Type="http://schemas.openxmlformats.org/officeDocument/2006/relationships/image" Target="../media/image38.png"/><Relationship Id="rId3" Type="http://schemas.openxmlformats.org/officeDocument/2006/relationships/image" Target="../media/image29.png"/><Relationship Id="rId21" Type="http://schemas.openxmlformats.org/officeDocument/2006/relationships/image" Target="../media/image17.svg"/><Relationship Id="rId7" Type="http://schemas.openxmlformats.org/officeDocument/2006/relationships/image" Target="../media/image31.png"/><Relationship Id="rId12" Type="http://schemas.openxmlformats.org/officeDocument/2006/relationships/image" Target="../media/image15.svg"/><Relationship Id="rId17" Type="http://schemas.openxmlformats.org/officeDocument/2006/relationships/image" Target="../media/image37.svg"/><Relationship Id="rId2" Type="http://schemas.openxmlformats.org/officeDocument/2006/relationships/image" Target="../media/image52.png"/><Relationship Id="rId16" Type="http://schemas.openxmlformats.org/officeDocument/2006/relationships/image" Target="../media/image36.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14.png"/><Relationship Id="rId5" Type="http://schemas.openxmlformats.org/officeDocument/2006/relationships/image" Target="../media/image27.png"/><Relationship Id="rId15" Type="http://schemas.openxmlformats.org/officeDocument/2006/relationships/image" Target="../media/image45.svg"/><Relationship Id="rId23" Type="http://schemas.openxmlformats.org/officeDocument/2006/relationships/image" Target="../media/image53.svg"/><Relationship Id="rId10" Type="http://schemas.openxmlformats.org/officeDocument/2006/relationships/image" Target="../media/image34.svg"/><Relationship Id="rId19" Type="http://schemas.openxmlformats.org/officeDocument/2006/relationships/image" Target="../media/image39.svg"/><Relationship Id="rId4" Type="http://schemas.openxmlformats.org/officeDocument/2006/relationships/image" Target="../media/image30.svg"/><Relationship Id="rId9" Type="http://schemas.openxmlformats.org/officeDocument/2006/relationships/image" Target="../media/image33.png"/><Relationship Id="rId14" Type="http://schemas.openxmlformats.org/officeDocument/2006/relationships/image" Target="../media/image44.png"/><Relationship Id="rId2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198CE"/>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99D2B01-A7AA-0483-408D-9770FBCAE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738" y="7482"/>
            <a:ext cx="1123326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0C7B0BA-345C-FD57-BB2A-1B2C6D201C1A}"/>
              </a:ext>
            </a:extLst>
          </p:cNvPr>
          <p:cNvGrpSpPr/>
          <p:nvPr/>
        </p:nvGrpSpPr>
        <p:grpSpPr>
          <a:xfrm>
            <a:off x="843459" y="752872"/>
            <a:ext cx="855666" cy="872079"/>
            <a:chOff x="-921257" y="1254544"/>
            <a:chExt cx="855666" cy="872079"/>
          </a:xfrm>
        </p:grpSpPr>
        <p:sp>
          <p:nvSpPr>
            <p:cNvPr id="3" name="Oval 2">
              <a:extLst>
                <a:ext uri="{FF2B5EF4-FFF2-40B4-BE49-F238E27FC236}">
                  <a16:creationId xmlns:a16="http://schemas.microsoft.com/office/drawing/2014/main" id="{9332AE22-1165-A2D9-9944-1120221A0851}"/>
                </a:ext>
              </a:extLst>
            </p:cNvPr>
            <p:cNvSpPr/>
            <p:nvPr/>
          </p:nvSpPr>
          <p:spPr>
            <a:xfrm>
              <a:off x="-921257" y="125454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Checklist RTL">
              <a:extLst>
                <a:ext uri="{FF2B5EF4-FFF2-40B4-BE49-F238E27FC236}">
                  <a16:creationId xmlns:a16="http://schemas.microsoft.com/office/drawing/2014/main" id="{481C0EB4-6941-CEF0-4699-CB4DFEBD46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379" y="1337629"/>
              <a:ext cx="705910" cy="705910"/>
            </a:xfrm>
            <a:prstGeom prst="rect">
              <a:avLst/>
            </a:prstGeom>
          </p:spPr>
        </p:pic>
      </p:grpSp>
      <p:grpSp>
        <p:nvGrpSpPr>
          <p:cNvPr id="5" name="Group 4">
            <a:extLst>
              <a:ext uri="{FF2B5EF4-FFF2-40B4-BE49-F238E27FC236}">
                <a16:creationId xmlns:a16="http://schemas.microsoft.com/office/drawing/2014/main" id="{75B80DAA-45C1-403F-95B9-E106C6E3E3EE}"/>
              </a:ext>
            </a:extLst>
          </p:cNvPr>
          <p:cNvGrpSpPr/>
          <p:nvPr/>
        </p:nvGrpSpPr>
        <p:grpSpPr>
          <a:xfrm>
            <a:off x="-968502" y="5409522"/>
            <a:ext cx="814462" cy="943994"/>
            <a:chOff x="-846379" y="4731376"/>
            <a:chExt cx="814462" cy="872079"/>
          </a:xfrm>
        </p:grpSpPr>
        <p:sp>
          <p:nvSpPr>
            <p:cNvPr id="6" name="Oval 5">
              <a:extLst>
                <a:ext uri="{FF2B5EF4-FFF2-40B4-BE49-F238E27FC236}">
                  <a16:creationId xmlns:a16="http://schemas.microsoft.com/office/drawing/2014/main" id="{31635648-4645-344E-B1E7-1B306C265B6B}"/>
                </a:ext>
              </a:extLst>
            </p:cNvPr>
            <p:cNvSpPr/>
            <p:nvPr/>
          </p:nvSpPr>
          <p:spPr>
            <a:xfrm>
              <a:off x="-846379" y="4731376"/>
              <a:ext cx="814462"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6" descr="Users">
              <a:extLst>
                <a:ext uri="{FF2B5EF4-FFF2-40B4-BE49-F238E27FC236}">
                  <a16:creationId xmlns:a16="http://schemas.microsoft.com/office/drawing/2014/main" id="{61CEED3C-15F3-E480-A8BD-92C0A09954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2687" y="4843876"/>
              <a:ext cx="647077" cy="647077"/>
            </a:xfrm>
            <a:prstGeom prst="rect">
              <a:avLst/>
            </a:prstGeom>
          </p:spPr>
        </p:pic>
      </p:grpSp>
      <p:grpSp>
        <p:nvGrpSpPr>
          <p:cNvPr id="8" name="Group 7">
            <a:extLst>
              <a:ext uri="{FF2B5EF4-FFF2-40B4-BE49-F238E27FC236}">
                <a16:creationId xmlns:a16="http://schemas.microsoft.com/office/drawing/2014/main" id="{D82C4D23-9593-7588-9613-ED4ABDCC29EE}"/>
              </a:ext>
            </a:extLst>
          </p:cNvPr>
          <p:cNvGrpSpPr/>
          <p:nvPr/>
        </p:nvGrpSpPr>
        <p:grpSpPr>
          <a:xfrm>
            <a:off x="-968502" y="2413316"/>
            <a:ext cx="855666" cy="872079"/>
            <a:chOff x="5668167" y="3000445"/>
            <a:chExt cx="855666" cy="872079"/>
          </a:xfrm>
        </p:grpSpPr>
        <p:sp>
          <p:nvSpPr>
            <p:cNvPr id="9" name="Oval 8">
              <a:extLst>
                <a:ext uri="{FF2B5EF4-FFF2-40B4-BE49-F238E27FC236}">
                  <a16:creationId xmlns:a16="http://schemas.microsoft.com/office/drawing/2014/main" id="{37DD9348-806B-37D2-DFF4-108AD6E7325E}"/>
                </a:ext>
              </a:extLst>
            </p:cNvPr>
            <p:cNvSpPr/>
            <p:nvPr/>
          </p:nvSpPr>
          <p:spPr>
            <a:xfrm>
              <a:off x="5668167" y="3000445"/>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1C8907C3-8F5F-8AE1-5127-FC31FDCB35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1813" y="3124813"/>
              <a:ext cx="608374" cy="608374"/>
            </a:xfrm>
            <a:prstGeom prst="rect">
              <a:avLst/>
            </a:prstGeom>
          </p:spPr>
        </p:pic>
      </p:grpSp>
      <p:sp>
        <p:nvSpPr>
          <p:cNvPr id="11" name="Freeform: Shape 10">
            <a:extLst>
              <a:ext uri="{FF2B5EF4-FFF2-40B4-BE49-F238E27FC236}">
                <a16:creationId xmlns:a16="http://schemas.microsoft.com/office/drawing/2014/main" id="{271FBE90-81D6-6666-205A-E392AAA892C6}"/>
              </a:ext>
            </a:extLst>
          </p:cNvPr>
          <p:cNvSpPr/>
          <p:nvPr/>
        </p:nvSpPr>
        <p:spPr>
          <a:xfrm rot="10800000">
            <a:off x="-14326" y="-7069997"/>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nvGrpSpPr>
          <p:cNvPr id="12" name="Group 11">
            <a:extLst>
              <a:ext uri="{FF2B5EF4-FFF2-40B4-BE49-F238E27FC236}">
                <a16:creationId xmlns:a16="http://schemas.microsoft.com/office/drawing/2014/main" id="{45566804-7236-68C3-DEFD-3B9EC90D4244}"/>
              </a:ext>
            </a:extLst>
          </p:cNvPr>
          <p:cNvGrpSpPr/>
          <p:nvPr/>
        </p:nvGrpSpPr>
        <p:grpSpPr>
          <a:xfrm>
            <a:off x="137549" y="835957"/>
            <a:ext cx="714220" cy="5369101"/>
            <a:chOff x="300049" y="821248"/>
            <a:chExt cx="714220" cy="5369101"/>
          </a:xfrm>
        </p:grpSpPr>
        <p:pic>
          <p:nvPicPr>
            <p:cNvPr id="13" name="Graphic 12" descr="Checklist RTL">
              <a:hlinkClick r:id="rId10" action="ppaction://hlinksldjump"/>
              <a:extLst>
                <a:ext uri="{FF2B5EF4-FFF2-40B4-BE49-F238E27FC236}">
                  <a16:creationId xmlns:a16="http://schemas.microsoft.com/office/drawing/2014/main" id="{7916E70E-EB5C-9FB9-FCA3-8D53776AAA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0049" y="821248"/>
              <a:ext cx="705910" cy="705910"/>
            </a:xfrm>
            <a:prstGeom prst="rect">
              <a:avLst/>
            </a:prstGeom>
          </p:spPr>
        </p:pic>
        <p:pic>
          <p:nvPicPr>
            <p:cNvPr id="14" name="Graphic 13" descr="Lightbulb">
              <a:hlinkClick r:id="rId10" action="ppaction://hlinksldjump"/>
              <a:extLst>
                <a:ext uri="{FF2B5EF4-FFF2-40B4-BE49-F238E27FC236}">
                  <a16:creationId xmlns:a16="http://schemas.microsoft.com/office/drawing/2014/main" id="{9021926A-17F9-8A9B-3368-BB06680E871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5895" y="2312445"/>
              <a:ext cx="608374" cy="608374"/>
            </a:xfrm>
            <a:prstGeom prst="rect">
              <a:avLst/>
            </a:prstGeom>
          </p:spPr>
        </p:pic>
        <p:pic>
          <p:nvPicPr>
            <p:cNvPr id="15" name="Graphic 14" descr="Users">
              <a:hlinkClick r:id="rId15" action="ppaction://hlinksldjump"/>
              <a:extLst>
                <a:ext uri="{FF2B5EF4-FFF2-40B4-BE49-F238E27FC236}">
                  <a16:creationId xmlns:a16="http://schemas.microsoft.com/office/drawing/2014/main" id="{278E4C5E-FB69-FA99-0B33-4C7195E73D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8882" y="5543272"/>
              <a:ext cx="647077" cy="647077"/>
            </a:xfrm>
            <a:prstGeom prst="rect">
              <a:avLst/>
            </a:prstGeom>
          </p:spPr>
        </p:pic>
      </p:grpSp>
      <p:grpSp>
        <p:nvGrpSpPr>
          <p:cNvPr id="16" name="Group 15">
            <a:extLst>
              <a:ext uri="{FF2B5EF4-FFF2-40B4-BE49-F238E27FC236}">
                <a16:creationId xmlns:a16="http://schemas.microsoft.com/office/drawing/2014/main" id="{6685A8CC-6E06-50EB-7C76-23919515AA0A}"/>
              </a:ext>
            </a:extLst>
          </p:cNvPr>
          <p:cNvGrpSpPr/>
          <p:nvPr/>
        </p:nvGrpSpPr>
        <p:grpSpPr>
          <a:xfrm>
            <a:off x="-973726" y="3905260"/>
            <a:ext cx="855666" cy="872079"/>
            <a:chOff x="3482065" y="1865274"/>
            <a:chExt cx="855666" cy="872079"/>
          </a:xfrm>
        </p:grpSpPr>
        <p:sp>
          <p:nvSpPr>
            <p:cNvPr id="17" name="Oval 16">
              <a:extLst>
                <a:ext uri="{FF2B5EF4-FFF2-40B4-BE49-F238E27FC236}">
                  <a16:creationId xmlns:a16="http://schemas.microsoft.com/office/drawing/2014/main" id="{9DD4BFF1-EA1B-02A9-D4AE-E40C4621B112}"/>
                </a:ext>
              </a:extLst>
            </p:cNvPr>
            <p:cNvSpPr/>
            <p:nvPr/>
          </p:nvSpPr>
          <p:spPr>
            <a:xfrm>
              <a:off x="3482065" y="186527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Presentation with org chart">
              <a:extLst>
                <a:ext uri="{FF2B5EF4-FFF2-40B4-BE49-F238E27FC236}">
                  <a16:creationId xmlns:a16="http://schemas.microsoft.com/office/drawing/2014/main" id="{631CE957-D77B-22E1-AB82-DB8F3EA5657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572167" y="1987932"/>
              <a:ext cx="664566" cy="664566"/>
            </a:xfrm>
            <a:prstGeom prst="rect">
              <a:avLst/>
            </a:prstGeom>
          </p:spPr>
        </p:pic>
      </p:grpSp>
      <p:pic>
        <p:nvPicPr>
          <p:cNvPr id="19" name="Graphic 18" descr="Presentation with org chart">
            <a:extLst>
              <a:ext uri="{FF2B5EF4-FFF2-40B4-BE49-F238E27FC236}">
                <a16:creationId xmlns:a16="http://schemas.microsoft.com/office/drawing/2014/main" id="{2410585A-E80D-C33D-381F-37A1DD94F79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6382" y="4112773"/>
            <a:ext cx="664566" cy="664566"/>
          </a:xfrm>
          <a:prstGeom prst="rect">
            <a:avLst/>
          </a:prstGeom>
        </p:spPr>
      </p:pic>
    </p:spTree>
    <p:extLst>
      <p:ext uri="{BB962C8B-B14F-4D97-AF65-F5344CB8AC3E}">
        <p14:creationId xmlns:p14="http://schemas.microsoft.com/office/powerpoint/2010/main" val="1645155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22000"/>
          </a:schemeClr>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5A0F6113-BDA5-C625-E6C3-3F3E9DEFD61F}"/>
              </a:ext>
            </a:extLst>
          </p:cNvPr>
          <p:cNvSpPr/>
          <p:nvPr/>
        </p:nvSpPr>
        <p:spPr>
          <a:xfrm rot="10800000">
            <a:off x="1" y="-6662064"/>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6" name="Oval 35">
            <a:extLst>
              <a:ext uri="{FF2B5EF4-FFF2-40B4-BE49-F238E27FC236}">
                <a16:creationId xmlns:a16="http://schemas.microsoft.com/office/drawing/2014/main" id="{2D000E9D-B550-0D29-824B-9EFC10949FB3}"/>
              </a:ext>
            </a:extLst>
          </p:cNvPr>
          <p:cNvSpPr/>
          <p:nvPr/>
        </p:nvSpPr>
        <p:spPr>
          <a:xfrm>
            <a:off x="-1124596" y="2951141"/>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descr="Person with idea">
            <a:hlinkClick r:id="rId2" action="ppaction://hlinksldjump"/>
            <a:extLst>
              <a:ext uri="{FF2B5EF4-FFF2-40B4-BE49-F238E27FC236}">
                <a16:creationId xmlns:a16="http://schemas.microsoft.com/office/drawing/2014/main" id="{E2537C29-CCDC-6A6F-E65B-3D03BBB7B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78" y="3066599"/>
            <a:ext cx="699511" cy="699511"/>
          </a:xfrm>
          <a:prstGeom prst="rect">
            <a:avLst/>
          </a:prstGeom>
        </p:spPr>
      </p:pic>
      <p:pic>
        <p:nvPicPr>
          <p:cNvPr id="6" name="Graphic 5" descr="Person with idea">
            <a:extLst>
              <a:ext uri="{FF2B5EF4-FFF2-40B4-BE49-F238E27FC236}">
                <a16:creationId xmlns:a16="http://schemas.microsoft.com/office/drawing/2014/main" id="{2199A064-AFB2-39EA-A49D-6D32E73498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376" y="3080315"/>
            <a:ext cx="643976" cy="643976"/>
          </a:xfrm>
          <a:prstGeom prst="rect">
            <a:avLst/>
          </a:prstGeom>
        </p:spPr>
      </p:pic>
      <p:pic>
        <p:nvPicPr>
          <p:cNvPr id="5" name="Graphic 4" descr="Handshake">
            <a:extLst>
              <a:ext uri="{FF2B5EF4-FFF2-40B4-BE49-F238E27FC236}">
                <a16:creationId xmlns:a16="http://schemas.microsoft.com/office/drawing/2014/main" id="{679F0BC1-1FFE-9731-ED9A-DF883F583D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278" y="4967718"/>
            <a:ext cx="729477" cy="729477"/>
          </a:xfrm>
          <a:prstGeom prst="rect">
            <a:avLst/>
          </a:prstGeom>
        </p:spPr>
      </p:pic>
      <p:sp>
        <p:nvSpPr>
          <p:cNvPr id="8" name="Oval 7">
            <a:extLst>
              <a:ext uri="{FF2B5EF4-FFF2-40B4-BE49-F238E27FC236}">
                <a16:creationId xmlns:a16="http://schemas.microsoft.com/office/drawing/2014/main" id="{7DD47902-3857-68E4-7E09-408DD700D37C}"/>
              </a:ext>
            </a:extLst>
          </p:cNvPr>
          <p:cNvSpPr/>
          <p:nvPr/>
        </p:nvSpPr>
        <p:spPr>
          <a:xfrm>
            <a:off x="-1124596" y="4896416"/>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6" descr="Handshake">
            <a:extLst>
              <a:ext uri="{FF2B5EF4-FFF2-40B4-BE49-F238E27FC236}">
                <a16:creationId xmlns:a16="http://schemas.microsoft.com/office/drawing/2014/main" id="{1FC185AF-E3C5-DFFC-839C-EE4F9FE502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1502" y="5039018"/>
            <a:ext cx="729477" cy="729477"/>
          </a:xfrm>
          <a:prstGeom prst="rect">
            <a:avLst/>
          </a:prstGeom>
        </p:spPr>
      </p:pic>
      <p:pic>
        <p:nvPicPr>
          <p:cNvPr id="9" name="Graphic 8" descr="Professor">
            <a:hlinkClick r:id="rId11" action="ppaction://hlinksldjump"/>
            <a:extLst>
              <a:ext uri="{FF2B5EF4-FFF2-40B4-BE49-F238E27FC236}">
                <a16:creationId xmlns:a16="http://schemas.microsoft.com/office/drawing/2014/main" id="{D846D2D7-CDF0-01E0-257F-563F97A24A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9544" y="1251305"/>
            <a:ext cx="638977" cy="638977"/>
          </a:xfrm>
          <a:prstGeom prst="rect">
            <a:avLst/>
          </a:prstGeom>
        </p:spPr>
      </p:pic>
      <p:sp>
        <p:nvSpPr>
          <p:cNvPr id="10" name="Oval 9">
            <a:extLst>
              <a:ext uri="{FF2B5EF4-FFF2-40B4-BE49-F238E27FC236}">
                <a16:creationId xmlns:a16="http://schemas.microsoft.com/office/drawing/2014/main" id="{E7B3DFCF-B767-00CE-FA05-49E46809030D}"/>
              </a:ext>
            </a:extLst>
          </p:cNvPr>
          <p:cNvSpPr/>
          <p:nvPr/>
        </p:nvSpPr>
        <p:spPr>
          <a:xfrm>
            <a:off x="808014" y="1170322"/>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Professor">
            <a:extLst>
              <a:ext uri="{FF2B5EF4-FFF2-40B4-BE49-F238E27FC236}">
                <a16:creationId xmlns:a16="http://schemas.microsoft.com/office/drawing/2014/main" id="{86056165-742F-F7C9-78B7-60368C4599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9298" y="1260129"/>
            <a:ext cx="653098" cy="653098"/>
          </a:xfrm>
          <a:prstGeom prst="rect">
            <a:avLst/>
          </a:prstGeom>
        </p:spPr>
      </p:pic>
      <p:sp>
        <p:nvSpPr>
          <p:cNvPr id="15" name="TextBox 14">
            <a:extLst>
              <a:ext uri="{FF2B5EF4-FFF2-40B4-BE49-F238E27FC236}">
                <a16:creationId xmlns:a16="http://schemas.microsoft.com/office/drawing/2014/main" id="{CA1B374C-9C2E-99DB-E765-B064FDBABF7A}"/>
              </a:ext>
            </a:extLst>
          </p:cNvPr>
          <p:cNvSpPr txBox="1"/>
          <p:nvPr/>
        </p:nvSpPr>
        <p:spPr>
          <a:xfrm>
            <a:off x="3373120" y="581738"/>
            <a:ext cx="5445760" cy="646331"/>
          </a:xfrm>
          <a:prstGeom prst="rect">
            <a:avLst/>
          </a:prstGeom>
          <a:noFill/>
        </p:spPr>
        <p:txBody>
          <a:bodyPr wrap="square" rtlCol="0">
            <a:spAutoFit/>
          </a:bodyPr>
          <a:lstStyle/>
          <a:p>
            <a:r>
              <a:rPr lang="en-US" b="1" dirty="0">
                <a:solidFill>
                  <a:schemeClr val="accent1"/>
                </a:solidFill>
                <a:latin typeface="Arial Black" panose="020B0A04020102020204" pitchFamily="34" charset="0"/>
              </a:rPr>
              <a:t>		</a:t>
            </a:r>
            <a:r>
              <a:rPr lang="en-US" sz="3600" b="1" dirty="0">
                <a:solidFill>
                  <a:schemeClr val="accent1"/>
                </a:solidFill>
                <a:latin typeface="Arial Black" panose="020B0A04020102020204" pitchFamily="34" charset="0"/>
              </a:rPr>
              <a:t>C</a:t>
            </a:r>
            <a:r>
              <a:rPr lang="en-US" sz="3600" b="1" i="0" dirty="0">
                <a:solidFill>
                  <a:schemeClr val="accent1"/>
                </a:solidFill>
                <a:effectLst/>
                <a:latin typeface="Arial Black" panose="020B0A04020102020204" pitchFamily="34" charset="0"/>
              </a:rPr>
              <a:t>hallenges </a:t>
            </a:r>
            <a:r>
              <a:rPr lang="en-US" b="1" i="0" dirty="0">
                <a:solidFill>
                  <a:schemeClr val="accent1"/>
                </a:solidFill>
                <a:effectLst/>
                <a:latin typeface="Arial Black" panose="020B0A04020102020204" pitchFamily="34" charset="0"/>
              </a:rPr>
              <a:t> </a:t>
            </a:r>
            <a:endParaRPr lang="en-IN" b="1" dirty="0">
              <a:solidFill>
                <a:schemeClr val="accent1"/>
              </a:solidFill>
              <a:latin typeface="Arial Black" panose="020B0A04020102020204" pitchFamily="34" charset="0"/>
            </a:endParaRPr>
          </a:p>
        </p:txBody>
      </p:sp>
      <p:sp>
        <p:nvSpPr>
          <p:cNvPr id="16" name="TextBox 15">
            <a:extLst>
              <a:ext uri="{FF2B5EF4-FFF2-40B4-BE49-F238E27FC236}">
                <a16:creationId xmlns:a16="http://schemas.microsoft.com/office/drawing/2014/main" id="{77A42F3F-F64D-1425-4A07-BFAF0873BF05}"/>
              </a:ext>
            </a:extLst>
          </p:cNvPr>
          <p:cNvSpPr txBox="1"/>
          <p:nvPr/>
        </p:nvSpPr>
        <p:spPr>
          <a:xfrm>
            <a:off x="2226430" y="2189436"/>
            <a:ext cx="7176650" cy="1754326"/>
          </a:xfrm>
          <a:prstGeom prst="rect">
            <a:avLst/>
          </a:prstGeom>
          <a:noFill/>
        </p:spPr>
        <p:txBody>
          <a:bodyPr wrap="square" rtlCol="0">
            <a:spAutoFit/>
          </a:bodyPr>
          <a:lstStyle/>
          <a:p>
            <a:pPr marL="457200" indent="-457200">
              <a:buAutoNum type="arabicPeriod"/>
            </a:pPr>
            <a:r>
              <a:rPr lang="en-US" sz="2400" dirty="0">
                <a:solidFill>
                  <a:srgbClr val="7030A0"/>
                </a:solidFill>
              </a:rPr>
              <a:t>Scrapping the data.</a:t>
            </a:r>
          </a:p>
          <a:p>
            <a:pPr marL="457200" indent="-457200">
              <a:buAutoNum type="arabicPeriod"/>
            </a:pPr>
            <a:r>
              <a:rPr lang="en-US" sz="2400" dirty="0">
                <a:solidFill>
                  <a:srgbClr val="7030A0"/>
                </a:solidFill>
              </a:rPr>
              <a:t>Comprehending time series data for forecasting.</a:t>
            </a:r>
          </a:p>
          <a:p>
            <a:pPr marL="457200" indent="-457200">
              <a:buAutoNum type="arabicPeriod"/>
            </a:pPr>
            <a:r>
              <a:rPr lang="en-US" sz="2400" dirty="0">
                <a:solidFill>
                  <a:srgbClr val="7030A0"/>
                </a:solidFill>
              </a:rPr>
              <a:t>Connecting spreadsheet to html</a:t>
            </a:r>
          </a:p>
          <a:p>
            <a:r>
              <a:rPr lang="en-US" dirty="0"/>
              <a:t> </a:t>
            </a:r>
          </a:p>
          <a:p>
            <a:endParaRPr lang="en-US" dirty="0"/>
          </a:p>
        </p:txBody>
      </p:sp>
    </p:spTree>
    <p:extLst>
      <p:ext uri="{BB962C8B-B14F-4D97-AF65-F5344CB8AC3E}">
        <p14:creationId xmlns:p14="http://schemas.microsoft.com/office/powerpoint/2010/main" val="802636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F24E8B45-CA77-CA4B-6BD5-09C6B078F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525" y="0"/>
            <a:ext cx="10422475" cy="6835382"/>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24646096-812E-CBA1-1088-AAF0BC37784E}"/>
              </a:ext>
            </a:extLst>
          </p:cNvPr>
          <p:cNvSpPr/>
          <p:nvPr/>
        </p:nvSpPr>
        <p:spPr>
          <a:xfrm rot="10800000">
            <a:off x="1" y="-4829908"/>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 name="Oval 3">
            <a:extLst>
              <a:ext uri="{FF2B5EF4-FFF2-40B4-BE49-F238E27FC236}">
                <a16:creationId xmlns:a16="http://schemas.microsoft.com/office/drawing/2014/main" id="{08BB1911-479F-787D-538B-A232EF5FC440}"/>
              </a:ext>
            </a:extLst>
          </p:cNvPr>
          <p:cNvSpPr/>
          <p:nvPr/>
        </p:nvSpPr>
        <p:spPr>
          <a:xfrm>
            <a:off x="838521" y="2992960"/>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Graphic 8" descr="Person with idea">
            <a:extLst>
              <a:ext uri="{FF2B5EF4-FFF2-40B4-BE49-F238E27FC236}">
                <a16:creationId xmlns:a16="http://schemas.microsoft.com/office/drawing/2014/main" id="{366EA656-7F3C-0787-4B59-3832851124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78" y="3066599"/>
            <a:ext cx="699511" cy="699511"/>
          </a:xfrm>
          <a:prstGeom prst="rect">
            <a:avLst/>
          </a:prstGeom>
        </p:spPr>
      </p:pic>
      <p:pic>
        <p:nvPicPr>
          <p:cNvPr id="10" name="Graphic 9" descr="Person with idea">
            <a:extLst>
              <a:ext uri="{FF2B5EF4-FFF2-40B4-BE49-F238E27FC236}">
                <a16:creationId xmlns:a16="http://schemas.microsoft.com/office/drawing/2014/main" id="{6335E926-92ED-38AA-CB55-FFE2124CD0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4741" y="3122134"/>
            <a:ext cx="643976" cy="643976"/>
          </a:xfrm>
          <a:prstGeom prst="rect">
            <a:avLst/>
          </a:prstGeom>
        </p:spPr>
      </p:pic>
      <p:pic>
        <p:nvPicPr>
          <p:cNvPr id="11" name="Graphic 10" descr="Handshake">
            <a:extLst>
              <a:ext uri="{FF2B5EF4-FFF2-40B4-BE49-F238E27FC236}">
                <a16:creationId xmlns:a16="http://schemas.microsoft.com/office/drawing/2014/main" id="{5E7C7DED-DF6C-37A6-516D-47E20BF5D3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278" y="4967718"/>
            <a:ext cx="729477" cy="729477"/>
          </a:xfrm>
          <a:prstGeom prst="rect">
            <a:avLst/>
          </a:prstGeom>
        </p:spPr>
      </p:pic>
      <p:sp>
        <p:nvSpPr>
          <p:cNvPr id="12" name="Oval 11">
            <a:extLst>
              <a:ext uri="{FF2B5EF4-FFF2-40B4-BE49-F238E27FC236}">
                <a16:creationId xmlns:a16="http://schemas.microsoft.com/office/drawing/2014/main" id="{14D34F60-CDBC-4E11-0918-202B74FCFF09}"/>
              </a:ext>
            </a:extLst>
          </p:cNvPr>
          <p:cNvSpPr/>
          <p:nvPr/>
        </p:nvSpPr>
        <p:spPr>
          <a:xfrm>
            <a:off x="-1124596" y="4896416"/>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Handshake">
            <a:extLst>
              <a:ext uri="{FF2B5EF4-FFF2-40B4-BE49-F238E27FC236}">
                <a16:creationId xmlns:a16="http://schemas.microsoft.com/office/drawing/2014/main" id="{D9CE1FBF-5759-7C11-9163-20D684F02A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1502" y="5039018"/>
            <a:ext cx="729477" cy="729477"/>
          </a:xfrm>
          <a:prstGeom prst="rect">
            <a:avLst/>
          </a:prstGeom>
        </p:spPr>
      </p:pic>
      <p:pic>
        <p:nvPicPr>
          <p:cNvPr id="14" name="Graphic 13" descr="Professor">
            <a:extLst>
              <a:ext uri="{FF2B5EF4-FFF2-40B4-BE49-F238E27FC236}">
                <a16:creationId xmlns:a16="http://schemas.microsoft.com/office/drawing/2014/main" id="{0EE1EABD-35DD-C41E-DA5C-7A9F34F969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9544" y="1251305"/>
            <a:ext cx="638977" cy="638977"/>
          </a:xfrm>
          <a:prstGeom prst="rect">
            <a:avLst/>
          </a:prstGeom>
        </p:spPr>
      </p:pic>
      <p:sp>
        <p:nvSpPr>
          <p:cNvPr id="15" name="Oval 14">
            <a:extLst>
              <a:ext uri="{FF2B5EF4-FFF2-40B4-BE49-F238E27FC236}">
                <a16:creationId xmlns:a16="http://schemas.microsoft.com/office/drawing/2014/main" id="{7B5954D7-B646-8BCC-DA31-4203D5015EBB}"/>
              </a:ext>
            </a:extLst>
          </p:cNvPr>
          <p:cNvSpPr/>
          <p:nvPr/>
        </p:nvSpPr>
        <p:spPr>
          <a:xfrm>
            <a:off x="-1061502" y="124633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Professor">
            <a:extLst>
              <a:ext uri="{FF2B5EF4-FFF2-40B4-BE49-F238E27FC236}">
                <a16:creationId xmlns:a16="http://schemas.microsoft.com/office/drawing/2014/main" id="{86A844D2-5C00-E6A9-6075-5C2080B099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0218" y="1336141"/>
            <a:ext cx="653098" cy="653098"/>
          </a:xfrm>
          <a:prstGeom prst="rect">
            <a:avLst/>
          </a:prstGeom>
        </p:spPr>
      </p:pic>
    </p:spTree>
    <p:extLst>
      <p:ext uri="{BB962C8B-B14F-4D97-AF65-F5344CB8AC3E}">
        <p14:creationId xmlns:p14="http://schemas.microsoft.com/office/powerpoint/2010/main" val="3042788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0000">
            <a:alpha val="37000"/>
          </a:srgb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FE95B05-F1CD-F876-B8B8-DB7CBA593E34}"/>
              </a:ext>
            </a:extLst>
          </p:cNvPr>
          <p:cNvSpPr/>
          <p:nvPr/>
        </p:nvSpPr>
        <p:spPr>
          <a:xfrm>
            <a:off x="-1061502" y="3066599"/>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97145DF0-39BC-7060-3147-94712630FA07}"/>
              </a:ext>
            </a:extLst>
          </p:cNvPr>
          <p:cNvSpPr/>
          <p:nvPr/>
        </p:nvSpPr>
        <p:spPr>
          <a:xfrm>
            <a:off x="-1061502" y="124633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146" name="Picture 2">
            <a:extLst>
              <a:ext uri="{FF2B5EF4-FFF2-40B4-BE49-F238E27FC236}">
                <a16:creationId xmlns:a16="http://schemas.microsoft.com/office/drawing/2014/main" id="{97464205-D864-11A3-EEF4-7B2B3BF09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56" y="0"/>
            <a:ext cx="1153224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E120E1A3-F3E4-E7F4-349C-7F037DD70103}"/>
              </a:ext>
            </a:extLst>
          </p:cNvPr>
          <p:cNvSpPr/>
          <p:nvPr/>
        </p:nvSpPr>
        <p:spPr>
          <a:xfrm rot="10800000">
            <a:off x="1" y="-2926453"/>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2" name="Graphic 11" descr="Person with idea">
            <a:extLst>
              <a:ext uri="{FF2B5EF4-FFF2-40B4-BE49-F238E27FC236}">
                <a16:creationId xmlns:a16="http://schemas.microsoft.com/office/drawing/2014/main" id="{05501606-09A7-FA42-4630-83D8E0B500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78" y="3066599"/>
            <a:ext cx="699511" cy="699511"/>
          </a:xfrm>
          <a:prstGeom prst="rect">
            <a:avLst/>
          </a:prstGeom>
        </p:spPr>
      </p:pic>
      <p:pic>
        <p:nvPicPr>
          <p:cNvPr id="13" name="Graphic 12" descr="Person with idea">
            <a:extLst>
              <a:ext uri="{FF2B5EF4-FFF2-40B4-BE49-F238E27FC236}">
                <a16:creationId xmlns:a16="http://schemas.microsoft.com/office/drawing/2014/main" id="{D0B66B8D-7512-FE38-1ABD-26D4AAE169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282" y="3195773"/>
            <a:ext cx="643976" cy="643976"/>
          </a:xfrm>
          <a:prstGeom prst="rect">
            <a:avLst/>
          </a:prstGeom>
        </p:spPr>
      </p:pic>
      <p:pic>
        <p:nvPicPr>
          <p:cNvPr id="14" name="Graphic 13" descr="Handshake">
            <a:extLst>
              <a:ext uri="{FF2B5EF4-FFF2-40B4-BE49-F238E27FC236}">
                <a16:creationId xmlns:a16="http://schemas.microsoft.com/office/drawing/2014/main" id="{0AC06620-719A-0D23-2014-A70A5D2F16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278" y="4967718"/>
            <a:ext cx="729477" cy="729477"/>
          </a:xfrm>
          <a:prstGeom prst="rect">
            <a:avLst/>
          </a:prstGeom>
        </p:spPr>
      </p:pic>
      <p:sp>
        <p:nvSpPr>
          <p:cNvPr id="15" name="Oval 14">
            <a:extLst>
              <a:ext uri="{FF2B5EF4-FFF2-40B4-BE49-F238E27FC236}">
                <a16:creationId xmlns:a16="http://schemas.microsoft.com/office/drawing/2014/main" id="{C404B640-9B96-A67F-075E-82ECB5E967C0}"/>
              </a:ext>
            </a:extLst>
          </p:cNvPr>
          <p:cNvSpPr/>
          <p:nvPr/>
        </p:nvSpPr>
        <p:spPr>
          <a:xfrm>
            <a:off x="767374" y="4901787"/>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Handshake">
            <a:extLst>
              <a:ext uri="{FF2B5EF4-FFF2-40B4-BE49-F238E27FC236}">
                <a16:creationId xmlns:a16="http://schemas.microsoft.com/office/drawing/2014/main" id="{290851C9-AEB3-B002-D4EF-D5C4764E10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68" y="5044389"/>
            <a:ext cx="729477" cy="729477"/>
          </a:xfrm>
          <a:prstGeom prst="rect">
            <a:avLst/>
          </a:prstGeom>
        </p:spPr>
      </p:pic>
      <p:pic>
        <p:nvPicPr>
          <p:cNvPr id="17" name="Graphic 16" descr="Professor">
            <a:extLst>
              <a:ext uri="{FF2B5EF4-FFF2-40B4-BE49-F238E27FC236}">
                <a16:creationId xmlns:a16="http://schemas.microsoft.com/office/drawing/2014/main" id="{C5C88B7E-C2CD-AA59-696E-C11BB97FCB9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9544" y="1251305"/>
            <a:ext cx="638977" cy="638977"/>
          </a:xfrm>
          <a:prstGeom prst="rect">
            <a:avLst/>
          </a:prstGeom>
        </p:spPr>
      </p:pic>
      <p:pic>
        <p:nvPicPr>
          <p:cNvPr id="19" name="Graphic 18" descr="Professor">
            <a:extLst>
              <a:ext uri="{FF2B5EF4-FFF2-40B4-BE49-F238E27FC236}">
                <a16:creationId xmlns:a16="http://schemas.microsoft.com/office/drawing/2014/main" id="{8F3CCE54-7CA1-A9C9-CF16-2854C42B20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0218" y="1336141"/>
            <a:ext cx="653098" cy="653098"/>
          </a:xfrm>
          <a:prstGeom prst="rect">
            <a:avLst/>
          </a:prstGeom>
        </p:spPr>
      </p:pic>
    </p:spTree>
    <p:extLst>
      <p:ext uri="{BB962C8B-B14F-4D97-AF65-F5344CB8AC3E}">
        <p14:creationId xmlns:p14="http://schemas.microsoft.com/office/powerpoint/2010/main" val="1235504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69235E2-1436-2F9B-664F-5AE066B43D66}"/>
              </a:ext>
            </a:extLst>
          </p:cNvPr>
          <p:cNvGrpSpPr/>
          <p:nvPr/>
        </p:nvGrpSpPr>
        <p:grpSpPr>
          <a:xfrm>
            <a:off x="-968502" y="5409522"/>
            <a:ext cx="814462" cy="943994"/>
            <a:chOff x="-846379" y="4731376"/>
            <a:chExt cx="814462" cy="872079"/>
          </a:xfrm>
        </p:grpSpPr>
        <p:sp>
          <p:nvSpPr>
            <p:cNvPr id="32" name="Oval 31">
              <a:extLst>
                <a:ext uri="{FF2B5EF4-FFF2-40B4-BE49-F238E27FC236}">
                  <a16:creationId xmlns:a16="http://schemas.microsoft.com/office/drawing/2014/main" id="{A2E0C606-76C8-0A07-D48D-23D537F77A4E}"/>
                </a:ext>
              </a:extLst>
            </p:cNvPr>
            <p:cNvSpPr/>
            <p:nvPr/>
          </p:nvSpPr>
          <p:spPr>
            <a:xfrm>
              <a:off x="-846379" y="4731376"/>
              <a:ext cx="814462"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3" name="Graphic 32" descr="Users">
              <a:extLst>
                <a:ext uri="{FF2B5EF4-FFF2-40B4-BE49-F238E27FC236}">
                  <a16:creationId xmlns:a16="http://schemas.microsoft.com/office/drawing/2014/main" id="{D62B3E73-21C6-7668-BFA1-F54FE80B21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687" y="4843876"/>
              <a:ext cx="647077" cy="647077"/>
            </a:xfrm>
            <a:prstGeom prst="rect">
              <a:avLst/>
            </a:prstGeom>
          </p:spPr>
        </p:pic>
      </p:grpSp>
      <p:grpSp>
        <p:nvGrpSpPr>
          <p:cNvPr id="6" name="Group 5">
            <a:extLst>
              <a:ext uri="{FF2B5EF4-FFF2-40B4-BE49-F238E27FC236}">
                <a16:creationId xmlns:a16="http://schemas.microsoft.com/office/drawing/2014/main" id="{F73F34CB-EF14-2128-BD24-5F4CD079B4D5}"/>
              </a:ext>
            </a:extLst>
          </p:cNvPr>
          <p:cNvGrpSpPr/>
          <p:nvPr/>
        </p:nvGrpSpPr>
        <p:grpSpPr>
          <a:xfrm>
            <a:off x="-965105" y="3873463"/>
            <a:ext cx="855666" cy="872079"/>
            <a:chOff x="3482065" y="1865274"/>
            <a:chExt cx="855666" cy="872079"/>
          </a:xfrm>
        </p:grpSpPr>
        <p:sp>
          <p:nvSpPr>
            <p:cNvPr id="7" name="Oval 6">
              <a:extLst>
                <a:ext uri="{FF2B5EF4-FFF2-40B4-BE49-F238E27FC236}">
                  <a16:creationId xmlns:a16="http://schemas.microsoft.com/office/drawing/2014/main" id="{20FD8CF7-C4FC-7EBF-5239-B7A97267A2F3}"/>
                </a:ext>
              </a:extLst>
            </p:cNvPr>
            <p:cNvSpPr/>
            <p:nvPr/>
          </p:nvSpPr>
          <p:spPr>
            <a:xfrm>
              <a:off x="3482065" y="186527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Presentation with org chart">
              <a:extLst>
                <a:ext uri="{FF2B5EF4-FFF2-40B4-BE49-F238E27FC236}">
                  <a16:creationId xmlns:a16="http://schemas.microsoft.com/office/drawing/2014/main" id="{2E6494EE-1E08-7136-59A2-66D72F2DE2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2167" y="1987932"/>
              <a:ext cx="664566" cy="664566"/>
            </a:xfrm>
            <a:prstGeom prst="rect">
              <a:avLst/>
            </a:prstGeom>
          </p:spPr>
        </p:pic>
      </p:grpSp>
      <p:grpSp>
        <p:nvGrpSpPr>
          <p:cNvPr id="28" name="Group 27">
            <a:extLst>
              <a:ext uri="{FF2B5EF4-FFF2-40B4-BE49-F238E27FC236}">
                <a16:creationId xmlns:a16="http://schemas.microsoft.com/office/drawing/2014/main" id="{76049750-7731-A13D-E81E-D745FBF0CC3B}"/>
              </a:ext>
            </a:extLst>
          </p:cNvPr>
          <p:cNvGrpSpPr/>
          <p:nvPr/>
        </p:nvGrpSpPr>
        <p:grpSpPr>
          <a:xfrm>
            <a:off x="-953051" y="752872"/>
            <a:ext cx="855666" cy="872079"/>
            <a:chOff x="-921257" y="1254544"/>
            <a:chExt cx="855666" cy="872079"/>
          </a:xfrm>
        </p:grpSpPr>
        <p:sp>
          <p:nvSpPr>
            <p:cNvPr id="29" name="Oval 28">
              <a:extLst>
                <a:ext uri="{FF2B5EF4-FFF2-40B4-BE49-F238E27FC236}">
                  <a16:creationId xmlns:a16="http://schemas.microsoft.com/office/drawing/2014/main" id="{8471BDE8-4122-DD00-CFD4-5D5C9BA3914F}"/>
                </a:ext>
              </a:extLst>
            </p:cNvPr>
            <p:cNvSpPr/>
            <p:nvPr/>
          </p:nvSpPr>
          <p:spPr>
            <a:xfrm>
              <a:off x="-921257" y="125454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Checklist RTL">
              <a:extLst>
                <a:ext uri="{FF2B5EF4-FFF2-40B4-BE49-F238E27FC236}">
                  <a16:creationId xmlns:a16="http://schemas.microsoft.com/office/drawing/2014/main" id="{22859D6F-EBD6-783E-2C12-DFFE0B0D6C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6379" y="1337629"/>
              <a:ext cx="705910" cy="705910"/>
            </a:xfrm>
            <a:prstGeom prst="rect">
              <a:avLst/>
            </a:prstGeom>
          </p:spPr>
        </p:pic>
      </p:grpSp>
      <p:grpSp>
        <p:nvGrpSpPr>
          <p:cNvPr id="35" name="Group 34">
            <a:extLst>
              <a:ext uri="{FF2B5EF4-FFF2-40B4-BE49-F238E27FC236}">
                <a16:creationId xmlns:a16="http://schemas.microsoft.com/office/drawing/2014/main" id="{C1E5B4C3-0CED-AC85-4A31-715E08B5D65B}"/>
              </a:ext>
            </a:extLst>
          </p:cNvPr>
          <p:cNvGrpSpPr/>
          <p:nvPr/>
        </p:nvGrpSpPr>
        <p:grpSpPr>
          <a:xfrm>
            <a:off x="777619" y="2195300"/>
            <a:ext cx="855666" cy="872079"/>
            <a:chOff x="5668167" y="3000445"/>
            <a:chExt cx="855666" cy="872079"/>
          </a:xfrm>
        </p:grpSpPr>
        <p:sp>
          <p:nvSpPr>
            <p:cNvPr id="36" name="Oval 35">
              <a:extLst>
                <a:ext uri="{FF2B5EF4-FFF2-40B4-BE49-F238E27FC236}">
                  <a16:creationId xmlns:a16="http://schemas.microsoft.com/office/drawing/2014/main" id="{2D000E9D-B550-0D29-824B-9EFC10949FB3}"/>
                </a:ext>
              </a:extLst>
            </p:cNvPr>
            <p:cNvSpPr/>
            <p:nvPr/>
          </p:nvSpPr>
          <p:spPr>
            <a:xfrm>
              <a:off x="5668167" y="3000445"/>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7" name="Graphic 36" descr="Lightbulb">
              <a:extLst>
                <a:ext uri="{FF2B5EF4-FFF2-40B4-BE49-F238E27FC236}">
                  <a16:creationId xmlns:a16="http://schemas.microsoft.com/office/drawing/2014/main" id="{F264B4DF-601B-33AD-485D-0B1C06463C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1813" y="3124813"/>
              <a:ext cx="608374" cy="608374"/>
            </a:xfrm>
            <a:prstGeom prst="rect">
              <a:avLst/>
            </a:prstGeom>
          </p:spPr>
        </p:pic>
      </p:grpSp>
      <p:sp>
        <p:nvSpPr>
          <p:cNvPr id="34" name="Freeform: Shape 33">
            <a:extLst>
              <a:ext uri="{FF2B5EF4-FFF2-40B4-BE49-F238E27FC236}">
                <a16:creationId xmlns:a16="http://schemas.microsoft.com/office/drawing/2014/main" id="{5A0F6113-BDA5-C625-E6C3-3F3E9DEFD61F}"/>
              </a:ext>
            </a:extLst>
          </p:cNvPr>
          <p:cNvSpPr/>
          <p:nvPr/>
        </p:nvSpPr>
        <p:spPr>
          <a:xfrm rot="10800000">
            <a:off x="-30394" y="-5627567"/>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nvGrpSpPr>
          <p:cNvPr id="38" name="Group 37">
            <a:extLst>
              <a:ext uri="{FF2B5EF4-FFF2-40B4-BE49-F238E27FC236}">
                <a16:creationId xmlns:a16="http://schemas.microsoft.com/office/drawing/2014/main" id="{3E6BBEFD-4408-9779-947E-71AA7A762F54}"/>
              </a:ext>
            </a:extLst>
          </p:cNvPr>
          <p:cNvGrpSpPr/>
          <p:nvPr/>
        </p:nvGrpSpPr>
        <p:grpSpPr>
          <a:xfrm>
            <a:off x="137549" y="835957"/>
            <a:ext cx="714220" cy="5369101"/>
            <a:chOff x="300049" y="821248"/>
            <a:chExt cx="714220" cy="5369101"/>
          </a:xfrm>
        </p:grpSpPr>
        <p:pic>
          <p:nvPicPr>
            <p:cNvPr id="39" name="Graphic 38" descr="Checklist RTL">
              <a:hlinkClick r:id="rId10" action="ppaction://hlinksldjump"/>
              <a:extLst>
                <a:ext uri="{FF2B5EF4-FFF2-40B4-BE49-F238E27FC236}">
                  <a16:creationId xmlns:a16="http://schemas.microsoft.com/office/drawing/2014/main" id="{9F64AB94-F92B-7111-D94F-8F2942CB31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0049" y="821248"/>
              <a:ext cx="705910" cy="705910"/>
            </a:xfrm>
            <a:prstGeom prst="rect">
              <a:avLst/>
            </a:prstGeom>
          </p:spPr>
        </p:pic>
        <p:pic>
          <p:nvPicPr>
            <p:cNvPr id="40" name="Graphic 39" descr="Lightbulb">
              <a:hlinkClick r:id="rId10" action="ppaction://hlinksldjump"/>
              <a:extLst>
                <a:ext uri="{FF2B5EF4-FFF2-40B4-BE49-F238E27FC236}">
                  <a16:creationId xmlns:a16="http://schemas.microsoft.com/office/drawing/2014/main" id="{864B1AF7-43C4-218F-59B3-BF5EA9F9F0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5895" y="2312445"/>
              <a:ext cx="608374" cy="608374"/>
            </a:xfrm>
            <a:prstGeom prst="rect">
              <a:avLst/>
            </a:prstGeom>
          </p:spPr>
        </p:pic>
        <p:pic>
          <p:nvPicPr>
            <p:cNvPr id="41" name="Graphic 40" descr="Users">
              <a:hlinkClick r:id="rId15" action="ppaction://hlinksldjump"/>
              <a:extLst>
                <a:ext uri="{FF2B5EF4-FFF2-40B4-BE49-F238E27FC236}">
                  <a16:creationId xmlns:a16="http://schemas.microsoft.com/office/drawing/2014/main" id="{A0F124F6-175A-1EC3-5021-1F7FBF32DD4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8882" y="5543272"/>
              <a:ext cx="647077" cy="647077"/>
            </a:xfrm>
            <a:prstGeom prst="rect">
              <a:avLst/>
            </a:prstGeom>
          </p:spPr>
        </p:pic>
      </p:grpSp>
      <p:sp>
        <p:nvSpPr>
          <p:cNvPr id="3" name="TextBox 2">
            <a:extLst>
              <a:ext uri="{FF2B5EF4-FFF2-40B4-BE49-F238E27FC236}">
                <a16:creationId xmlns:a16="http://schemas.microsoft.com/office/drawing/2014/main" id="{183F2517-10DC-BA38-2FCA-96F4CDC3CD71}"/>
              </a:ext>
            </a:extLst>
          </p:cNvPr>
          <p:cNvSpPr txBox="1"/>
          <p:nvPr/>
        </p:nvSpPr>
        <p:spPr>
          <a:xfrm>
            <a:off x="4446204" y="962156"/>
            <a:ext cx="3623681" cy="584775"/>
          </a:xfrm>
          <a:prstGeom prst="rect">
            <a:avLst/>
          </a:prstGeom>
          <a:noFill/>
        </p:spPr>
        <p:txBody>
          <a:bodyPr wrap="square" rtlCol="0" anchor="ctr">
            <a:spAutoFit/>
          </a:bodyPr>
          <a:lstStyle/>
          <a:p>
            <a:pPr algn="ctr"/>
            <a:r>
              <a:rPr lang="en-IN" sz="3200" b="1" u="sng" dirty="0">
                <a:solidFill>
                  <a:schemeClr val="bg1"/>
                </a:solidFill>
              </a:rPr>
              <a:t>Objective</a:t>
            </a:r>
            <a:endParaRPr lang="en-IN" b="1" u="sng" dirty="0">
              <a:solidFill>
                <a:schemeClr val="bg1"/>
              </a:solidFill>
            </a:endParaRPr>
          </a:p>
        </p:txBody>
      </p:sp>
      <p:sp>
        <p:nvSpPr>
          <p:cNvPr id="5" name="TextBox 4">
            <a:extLst>
              <a:ext uri="{FF2B5EF4-FFF2-40B4-BE49-F238E27FC236}">
                <a16:creationId xmlns:a16="http://schemas.microsoft.com/office/drawing/2014/main" id="{35730431-AE5B-8162-6E52-C7762AD364AE}"/>
              </a:ext>
            </a:extLst>
          </p:cNvPr>
          <p:cNvSpPr txBox="1"/>
          <p:nvPr/>
        </p:nvSpPr>
        <p:spPr>
          <a:xfrm>
            <a:off x="2164466" y="2264047"/>
            <a:ext cx="9229895" cy="2062103"/>
          </a:xfrm>
          <a:prstGeom prst="rect">
            <a:avLst/>
          </a:prstGeom>
          <a:noFill/>
        </p:spPr>
        <p:txBody>
          <a:bodyPr wrap="square" rtlCol="0">
            <a:spAutoFit/>
          </a:bodyPr>
          <a:lstStyle/>
          <a:p>
            <a:pPr algn="just"/>
            <a:r>
              <a:rPr lang="en-US" sz="3200" b="1" dirty="0">
                <a:solidFill>
                  <a:schemeClr val="bg1"/>
                </a:solidFill>
              </a:rPr>
              <a:t>The project's goal is to forecast the profit and loss of an investment in any Nifty 50 firm based on the purchase date, selling date, and quantity of shares purchased of that particular stock.</a:t>
            </a:r>
            <a:endParaRPr lang="en-IN" b="1" dirty="0">
              <a:solidFill>
                <a:schemeClr val="bg1"/>
              </a:solidFill>
            </a:endParaRPr>
          </a:p>
        </p:txBody>
      </p:sp>
      <p:pic>
        <p:nvPicPr>
          <p:cNvPr id="9" name="Graphic 8" descr="Presentation with org chart">
            <a:extLst>
              <a:ext uri="{FF2B5EF4-FFF2-40B4-BE49-F238E27FC236}">
                <a16:creationId xmlns:a16="http://schemas.microsoft.com/office/drawing/2014/main" id="{8A4AD6A4-9223-F621-F6D0-E3F299E82B6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5003" y="4080976"/>
            <a:ext cx="664566" cy="664566"/>
          </a:xfrm>
          <a:prstGeom prst="rect">
            <a:avLst/>
          </a:prstGeom>
        </p:spPr>
      </p:pic>
    </p:spTree>
    <p:extLst>
      <p:ext uri="{BB962C8B-B14F-4D97-AF65-F5344CB8AC3E}">
        <p14:creationId xmlns:p14="http://schemas.microsoft.com/office/powerpoint/2010/main" val="2182786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95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73F34CB-EF14-2128-BD24-5F4CD079B4D5}"/>
              </a:ext>
            </a:extLst>
          </p:cNvPr>
          <p:cNvGrpSpPr/>
          <p:nvPr/>
        </p:nvGrpSpPr>
        <p:grpSpPr>
          <a:xfrm>
            <a:off x="808601" y="3810715"/>
            <a:ext cx="855666" cy="872079"/>
            <a:chOff x="3482065" y="1865274"/>
            <a:chExt cx="855666" cy="872079"/>
          </a:xfrm>
        </p:grpSpPr>
        <p:sp>
          <p:nvSpPr>
            <p:cNvPr id="7" name="Oval 6">
              <a:extLst>
                <a:ext uri="{FF2B5EF4-FFF2-40B4-BE49-F238E27FC236}">
                  <a16:creationId xmlns:a16="http://schemas.microsoft.com/office/drawing/2014/main" id="{20FD8CF7-C4FC-7EBF-5239-B7A97267A2F3}"/>
                </a:ext>
              </a:extLst>
            </p:cNvPr>
            <p:cNvSpPr/>
            <p:nvPr/>
          </p:nvSpPr>
          <p:spPr>
            <a:xfrm>
              <a:off x="3482065" y="186527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Presentation with org chart">
              <a:extLst>
                <a:ext uri="{FF2B5EF4-FFF2-40B4-BE49-F238E27FC236}">
                  <a16:creationId xmlns:a16="http://schemas.microsoft.com/office/drawing/2014/main" id="{2E6494EE-1E08-7136-59A2-66D72F2DE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2167" y="1987932"/>
              <a:ext cx="664566" cy="664566"/>
            </a:xfrm>
            <a:prstGeom prst="rect">
              <a:avLst/>
            </a:prstGeom>
          </p:spPr>
        </p:pic>
      </p:grpSp>
      <p:pic>
        <p:nvPicPr>
          <p:cNvPr id="9" name="Graphic 8" descr="Presentation with org chart">
            <a:extLst>
              <a:ext uri="{FF2B5EF4-FFF2-40B4-BE49-F238E27FC236}">
                <a16:creationId xmlns:a16="http://schemas.microsoft.com/office/drawing/2014/main" id="{8A4AD6A4-9223-F621-F6D0-E3F299E82B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003" y="3843260"/>
            <a:ext cx="664566" cy="839534"/>
          </a:xfrm>
          <a:prstGeom prst="rect">
            <a:avLst/>
          </a:prstGeom>
        </p:spPr>
      </p:pic>
      <p:grpSp>
        <p:nvGrpSpPr>
          <p:cNvPr id="31" name="Group 30">
            <a:extLst>
              <a:ext uri="{FF2B5EF4-FFF2-40B4-BE49-F238E27FC236}">
                <a16:creationId xmlns:a16="http://schemas.microsoft.com/office/drawing/2014/main" id="{469235E2-1436-2F9B-664F-5AE066B43D66}"/>
              </a:ext>
            </a:extLst>
          </p:cNvPr>
          <p:cNvGrpSpPr/>
          <p:nvPr/>
        </p:nvGrpSpPr>
        <p:grpSpPr>
          <a:xfrm>
            <a:off x="-968502" y="5409522"/>
            <a:ext cx="814462" cy="943994"/>
            <a:chOff x="-846379" y="4731376"/>
            <a:chExt cx="814462" cy="872079"/>
          </a:xfrm>
        </p:grpSpPr>
        <p:sp>
          <p:nvSpPr>
            <p:cNvPr id="32" name="Oval 31">
              <a:extLst>
                <a:ext uri="{FF2B5EF4-FFF2-40B4-BE49-F238E27FC236}">
                  <a16:creationId xmlns:a16="http://schemas.microsoft.com/office/drawing/2014/main" id="{A2E0C606-76C8-0A07-D48D-23D537F77A4E}"/>
                </a:ext>
              </a:extLst>
            </p:cNvPr>
            <p:cNvSpPr/>
            <p:nvPr/>
          </p:nvSpPr>
          <p:spPr>
            <a:xfrm>
              <a:off x="-846379" y="4731376"/>
              <a:ext cx="814462"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3" name="Graphic 32" descr="Users">
              <a:extLst>
                <a:ext uri="{FF2B5EF4-FFF2-40B4-BE49-F238E27FC236}">
                  <a16:creationId xmlns:a16="http://schemas.microsoft.com/office/drawing/2014/main" id="{D62B3E73-21C6-7668-BFA1-F54FE80B21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2687" y="4843876"/>
              <a:ext cx="647077" cy="647077"/>
            </a:xfrm>
            <a:prstGeom prst="rect">
              <a:avLst/>
            </a:prstGeom>
          </p:spPr>
        </p:pic>
      </p:grpSp>
      <p:grpSp>
        <p:nvGrpSpPr>
          <p:cNvPr id="28" name="Group 27">
            <a:extLst>
              <a:ext uri="{FF2B5EF4-FFF2-40B4-BE49-F238E27FC236}">
                <a16:creationId xmlns:a16="http://schemas.microsoft.com/office/drawing/2014/main" id="{76049750-7731-A13D-E81E-D745FBF0CC3B}"/>
              </a:ext>
            </a:extLst>
          </p:cNvPr>
          <p:cNvGrpSpPr/>
          <p:nvPr/>
        </p:nvGrpSpPr>
        <p:grpSpPr>
          <a:xfrm>
            <a:off x="-953051" y="752872"/>
            <a:ext cx="855666" cy="872079"/>
            <a:chOff x="-921257" y="1254544"/>
            <a:chExt cx="855666" cy="872079"/>
          </a:xfrm>
        </p:grpSpPr>
        <p:sp>
          <p:nvSpPr>
            <p:cNvPr id="29" name="Oval 28">
              <a:extLst>
                <a:ext uri="{FF2B5EF4-FFF2-40B4-BE49-F238E27FC236}">
                  <a16:creationId xmlns:a16="http://schemas.microsoft.com/office/drawing/2014/main" id="{8471BDE8-4122-DD00-CFD4-5D5C9BA3914F}"/>
                </a:ext>
              </a:extLst>
            </p:cNvPr>
            <p:cNvSpPr/>
            <p:nvPr/>
          </p:nvSpPr>
          <p:spPr>
            <a:xfrm>
              <a:off x="-921257" y="125454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Checklist RTL">
              <a:extLst>
                <a:ext uri="{FF2B5EF4-FFF2-40B4-BE49-F238E27FC236}">
                  <a16:creationId xmlns:a16="http://schemas.microsoft.com/office/drawing/2014/main" id="{22859D6F-EBD6-783E-2C12-DFFE0B0D6C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6379" y="1337629"/>
              <a:ext cx="705910" cy="705910"/>
            </a:xfrm>
            <a:prstGeom prst="rect">
              <a:avLst/>
            </a:prstGeom>
          </p:spPr>
        </p:pic>
      </p:grpSp>
      <p:grpSp>
        <p:nvGrpSpPr>
          <p:cNvPr id="35" name="Group 34">
            <a:extLst>
              <a:ext uri="{FF2B5EF4-FFF2-40B4-BE49-F238E27FC236}">
                <a16:creationId xmlns:a16="http://schemas.microsoft.com/office/drawing/2014/main" id="{C1E5B4C3-0CED-AC85-4A31-715E08B5D65B}"/>
              </a:ext>
            </a:extLst>
          </p:cNvPr>
          <p:cNvGrpSpPr/>
          <p:nvPr/>
        </p:nvGrpSpPr>
        <p:grpSpPr>
          <a:xfrm>
            <a:off x="-1009706" y="2234833"/>
            <a:ext cx="855666" cy="872079"/>
            <a:chOff x="5668167" y="3000445"/>
            <a:chExt cx="855666" cy="872079"/>
          </a:xfrm>
        </p:grpSpPr>
        <p:sp>
          <p:nvSpPr>
            <p:cNvPr id="36" name="Oval 35">
              <a:extLst>
                <a:ext uri="{FF2B5EF4-FFF2-40B4-BE49-F238E27FC236}">
                  <a16:creationId xmlns:a16="http://schemas.microsoft.com/office/drawing/2014/main" id="{2D000E9D-B550-0D29-824B-9EFC10949FB3}"/>
                </a:ext>
              </a:extLst>
            </p:cNvPr>
            <p:cNvSpPr/>
            <p:nvPr/>
          </p:nvSpPr>
          <p:spPr>
            <a:xfrm>
              <a:off x="5668167" y="3000445"/>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7" name="Graphic 36" descr="Lightbulb">
              <a:extLst>
                <a:ext uri="{FF2B5EF4-FFF2-40B4-BE49-F238E27FC236}">
                  <a16:creationId xmlns:a16="http://schemas.microsoft.com/office/drawing/2014/main" id="{F264B4DF-601B-33AD-485D-0B1C06463C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91813" y="3124813"/>
              <a:ext cx="608374" cy="608374"/>
            </a:xfrm>
            <a:prstGeom prst="rect">
              <a:avLst/>
            </a:prstGeom>
          </p:spPr>
        </p:pic>
      </p:grpSp>
      <p:sp>
        <p:nvSpPr>
          <p:cNvPr id="34" name="Freeform: Shape 33">
            <a:extLst>
              <a:ext uri="{FF2B5EF4-FFF2-40B4-BE49-F238E27FC236}">
                <a16:creationId xmlns:a16="http://schemas.microsoft.com/office/drawing/2014/main" id="{5A0F6113-BDA5-C625-E6C3-3F3E9DEFD61F}"/>
              </a:ext>
            </a:extLst>
          </p:cNvPr>
          <p:cNvSpPr/>
          <p:nvPr/>
        </p:nvSpPr>
        <p:spPr>
          <a:xfrm rot="10800000">
            <a:off x="-48398" y="-3995881"/>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nvGrpSpPr>
          <p:cNvPr id="38" name="Group 37">
            <a:extLst>
              <a:ext uri="{FF2B5EF4-FFF2-40B4-BE49-F238E27FC236}">
                <a16:creationId xmlns:a16="http://schemas.microsoft.com/office/drawing/2014/main" id="{3E6BBEFD-4408-9779-947E-71AA7A762F54}"/>
              </a:ext>
            </a:extLst>
          </p:cNvPr>
          <p:cNvGrpSpPr/>
          <p:nvPr/>
        </p:nvGrpSpPr>
        <p:grpSpPr>
          <a:xfrm>
            <a:off x="137549" y="835957"/>
            <a:ext cx="705910" cy="5369101"/>
            <a:chOff x="300049" y="821248"/>
            <a:chExt cx="705910" cy="5369101"/>
          </a:xfrm>
        </p:grpSpPr>
        <p:pic>
          <p:nvPicPr>
            <p:cNvPr id="39" name="Graphic 38" descr="Checklist RTL">
              <a:hlinkClick r:id="rId12" action="ppaction://hlinksldjump"/>
              <a:extLst>
                <a:ext uri="{FF2B5EF4-FFF2-40B4-BE49-F238E27FC236}">
                  <a16:creationId xmlns:a16="http://schemas.microsoft.com/office/drawing/2014/main" id="{9F64AB94-F92B-7111-D94F-8F2942CB31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0049" y="821248"/>
              <a:ext cx="705910" cy="705910"/>
            </a:xfrm>
            <a:prstGeom prst="rect">
              <a:avLst/>
            </a:prstGeom>
          </p:spPr>
        </p:pic>
        <p:pic>
          <p:nvPicPr>
            <p:cNvPr id="40" name="Graphic 39" descr="Lightbulb">
              <a:hlinkClick r:id="rId12" action="ppaction://hlinksldjump"/>
              <a:extLst>
                <a:ext uri="{FF2B5EF4-FFF2-40B4-BE49-F238E27FC236}">
                  <a16:creationId xmlns:a16="http://schemas.microsoft.com/office/drawing/2014/main" id="{864B1AF7-43C4-218F-59B3-BF5EA9F9F0A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8882" y="2312445"/>
              <a:ext cx="608374" cy="608374"/>
            </a:xfrm>
            <a:prstGeom prst="rect">
              <a:avLst/>
            </a:prstGeom>
          </p:spPr>
        </p:pic>
        <p:pic>
          <p:nvPicPr>
            <p:cNvPr id="41" name="Graphic 40" descr="Users">
              <a:hlinkClick r:id="rId17" action="ppaction://hlinksldjump"/>
              <a:extLst>
                <a:ext uri="{FF2B5EF4-FFF2-40B4-BE49-F238E27FC236}">
                  <a16:creationId xmlns:a16="http://schemas.microsoft.com/office/drawing/2014/main" id="{A0F124F6-175A-1EC3-5021-1F7FBF32DD4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58882" y="5543272"/>
              <a:ext cx="647077" cy="647077"/>
            </a:xfrm>
            <a:prstGeom prst="rect">
              <a:avLst/>
            </a:prstGeom>
          </p:spPr>
        </p:pic>
      </p:grpSp>
      <p:sp>
        <p:nvSpPr>
          <p:cNvPr id="3" name="TextBox 2">
            <a:extLst>
              <a:ext uri="{FF2B5EF4-FFF2-40B4-BE49-F238E27FC236}">
                <a16:creationId xmlns:a16="http://schemas.microsoft.com/office/drawing/2014/main" id="{183F2517-10DC-BA38-2FCA-96F4CDC3CD71}"/>
              </a:ext>
            </a:extLst>
          </p:cNvPr>
          <p:cNvSpPr txBox="1"/>
          <p:nvPr/>
        </p:nvSpPr>
        <p:spPr>
          <a:xfrm>
            <a:off x="4446204" y="962156"/>
            <a:ext cx="3623681" cy="584775"/>
          </a:xfrm>
          <a:prstGeom prst="rect">
            <a:avLst/>
          </a:prstGeom>
          <a:noFill/>
        </p:spPr>
        <p:txBody>
          <a:bodyPr wrap="square" rtlCol="0" anchor="ctr">
            <a:spAutoFit/>
          </a:bodyPr>
          <a:lstStyle/>
          <a:p>
            <a:pPr algn="ctr"/>
            <a:r>
              <a:rPr lang="en-IN" sz="3200" b="1" u="sng" dirty="0">
                <a:solidFill>
                  <a:schemeClr val="bg1"/>
                </a:solidFill>
              </a:rPr>
              <a:t>About Nifty - 50</a:t>
            </a:r>
            <a:endParaRPr lang="en-IN" b="1" u="sng" dirty="0">
              <a:solidFill>
                <a:schemeClr val="bg1"/>
              </a:solidFill>
            </a:endParaRPr>
          </a:p>
        </p:txBody>
      </p:sp>
      <p:sp>
        <p:nvSpPr>
          <p:cNvPr id="5" name="TextBox 4">
            <a:extLst>
              <a:ext uri="{FF2B5EF4-FFF2-40B4-BE49-F238E27FC236}">
                <a16:creationId xmlns:a16="http://schemas.microsoft.com/office/drawing/2014/main" id="{35730431-AE5B-8162-6E52-C7762AD364AE}"/>
              </a:ext>
            </a:extLst>
          </p:cNvPr>
          <p:cNvSpPr txBox="1"/>
          <p:nvPr/>
        </p:nvSpPr>
        <p:spPr>
          <a:xfrm>
            <a:off x="2164466" y="2264047"/>
            <a:ext cx="9281611" cy="2831544"/>
          </a:xfrm>
          <a:prstGeom prst="rect">
            <a:avLst/>
          </a:prstGeom>
          <a:noFill/>
        </p:spPr>
        <p:txBody>
          <a:bodyPr wrap="square" rtlCol="0">
            <a:spAutoFit/>
          </a:bodyPr>
          <a:lstStyle/>
          <a:p>
            <a:pPr algn="just"/>
            <a:r>
              <a:rPr lang="en-US" sz="3200" b="1" dirty="0">
                <a:solidFill>
                  <a:schemeClr val="bg1"/>
                </a:solidFill>
              </a:rPr>
              <a:t>The NIFTY 50 is a benchmark index in the Indian stock market that reflects the weighted average of 50 of the top Indian firms listed on the National Stock Exchange. It is one of India's two primary stock indexes, the other being the BSE SENSEX.</a:t>
            </a:r>
          </a:p>
          <a:p>
            <a:pPr algn="just"/>
            <a:endParaRPr lang="en-IN" b="1" dirty="0">
              <a:solidFill>
                <a:schemeClr val="bg1"/>
              </a:solidFill>
            </a:endParaRPr>
          </a:p>
        </p:txBody>
      </p:sp>
    </p:spTree>
    <p:extLst>
      <p:ext uri="{BB962C8B-B14F-4D97-AF65-F5344CB8AC3E}">
        <p14:creationId xmlns:p14="http://schemas.microsoft.com/office/powerpoint/2010/main" val="2763803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000A"/>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199BF0BB-5E42-9AC1-589C-72703E94B187}"/>
              </a:ext>
            </a:extLst>
          </p:cNvPr>
          <p:cNvGrpSpPr/>
          <p:nvPr/>
        </p:nvGrpSpPr>
        <p:grpSpPr>
          <a:xfrm>
            <a:off x="-965912" y="3728280"/>
            <a:ext cx="855666" cy="872079"/>
            <a:chOff x="3482065" y="1865274"/>
            <a:chExt cx="855666" cy="872079"/>
          </a:xfrm>
        </p:grpSpPr>
        <p:sp>
          <p:nvSpPr>
            <p:cNvPr id="35" name="Oval 34">
              <a:extLst>
                <a:ext uri="{FF2B5EF4-FFF2-40B4-BE49-F238E27FC236}">
                  <a16:creationId xmlns:a16="http://schemas.microsoft.com/office/drawing/2014/main" id="{3DC8B9CE-42F7-B38A-24BA-BBC40D122705}"/>
                </a:ext>
              </a:extLst>
            </p:cNvPr>
            <p:cNvSpPr/>
            <p:nvPr/>
          </p:nvSpPr>
          <p:spPr>
            <a:xfrm>
              <a:off x="3482065" y="186527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6" name="Graphic 35" descr="Presentation with org chart">
              <a:extLst>
                <a:ext uri="{FF2B5EF4-FFF2-40B4-BE49-F238E27FC236}">
                  <a16:creationId xmlns:a16="http://schemas.microsoft.com/office/drawing/2014/main" id="{124007AF-0221-CF37-6863-E2277FDD8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2167" y="1987932"/>
              <a:ext cx="664566" cy="664566"/>
            </a:xfrm>
            <a:prstGeom prst="rect">
              <a:avLst/>
            </a:prstGeom>
          </p:spPr>
        </p:pic>
      </p:grpSp>
      <p:grpSp>
        <p:nvGrpSpPr>
          <p:cNvPr id="20" name="Group 19">
            <a:extLst>
              <a:ext uri="{FF2B5EF4-FFF2-40B4-BE49-F238E27FC236}">
                <a16:creationId xmlns:a16="http://schemas.microsoft.com/office/drawing/2014/main" id="{6E5EE4D0-5C3E-6BEC-FB83-FAE6A321832C}"/>
              </a:ext>
            </a:extLst>
          </p:cNvPr>
          <p:cNvGrpSpPr/>
          <p:nvPr/>
        </p:nvGrpSpPr>
        <p:grpSpPr>
          <a:xfrm>
            <a:off x="798221" y="5261064"/>
            <a:ext cx="814462" cy="943994"/>
            <a:chOff x="-846379" y="4731376"/>
            <a:chExt cx="814462" cy="872079"/>
          </a:xfrm>
        </p:grpSpPr>
        <p:sp>
          <p:nvSpPr>
            <p:cNvPr id="21" name="Oval 20">
              <a:extLst>
                <a:ext uri="{FF2B5EF4-FFF2-40B4-BE49-F238E27FC236}">
                  <a16:creationId xmlns:a16="http://schemas.microsoft.com/office/drawing/2014/main" id="{CABF81FA-1D62-6213-4E0F-9920E598878C}"/>
                </a:ext>
              </a:extLst>
            </p:cNvPr>
            <p:cNvSpPr/>
            <p:nvPr/>
          </p:nvSpPr>
          <p:spPr>
            <a:xfrm>
              <a:off x="-846379" y="4731376"/>
              <a:ext cx="814462"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Graphic 21" descr="Users">
              <a:extLst>
                <a:ext uri="{FF2B5EF4-FFF2-40B4-BE49-F238E27FC236}">
                  <a16:creationId xmlns:a16="http://schemas.microsoft.com/office/drawing/2014/main" id="{73C4C9B5-98D9-43E7-D53F-F117370EF5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687" y="4843876"/>
              <a:ext cx="647077" cy="647077"/>
            </a:xfrm>
            <a:prstGeom prst="rect">
              <a:avLst/>
            </a:prstGeom>
          </p:spPr>
        </p:pic>
      </p:grpSp>
      <p:sp>
        <p:nvSpPr>
          <p:cNvPr id="30" name="TextBox 29">
            <a:extLst>
              <a:ext uri="{FF2B5EF4-FFF2-40B4-BE49-F238E27FC236}">
                <a16:creationId xmlns:a16="http://schemas.microsoft.com/office/drawing/2014/main" id="{733F05BC-88AB-8E7F-5280-84E97F92100D}"/>
              </a:ext>
            </a:extLst>
          </p:cNvPr>
          <p:cNvSpPr txBox="1"/>
          <p:nvPr/>
        </p:nvSpPr>
        <p:spPr>
          <a:xfrm>
            <a:off x="5554875" y="5106134"/>
            <a:ext cx="2048719" cy="369332"/>
          </a:xfrm>
          <a:prstGeom prst="rect">
            <a:avLst/>
          </a:prstGeom>
          <a:noFill/>
        </p:spPr>
        <p:txBody>
          <a:bodyPr wrap="square" rtlCol="0">
            <a:spAutoFit/>
          </a:bodyPr>
          <a:lstStyle/>
          <a:p>
            <a:pPr algn="ctr"/>
            <a:r>
              <a:rPr lang="en-IN" b="1" dirty="0">
                <a:solidFill>
                  <a:schemeClr val="bg1"/>
                </a:solidFill>
              </a:rPr>
              <a:t>Ahmad Geelani</a:t>
            </a:r>
          </a:p>
        </p:txBody>
      </p:sp>
      <p:sp>
        <p:nvSpPr>
          <p:cNvPr id="39" name="TextBox 38">
            <a:extLst>
              <a:ext uri="{FF2B5EF4-FFF2-40B4-BE49-F238E27FC236}">
                <a16:creationId xmlns:a16="http://schemas.microsoft.com/office/drawing/2014/main" id="{4B4DA8CE-E546-9FCA-D78C-6CD3FF18D5B0}"/>
              </a:ext>
            </a:extLst>
          </p:cNvPr>
          <p:cNvSpPr txBox="1"/>
          <p:nvPr/>
        </p:nvSpPr>
        <p:spPr>
          <a:xfrm>
            <a:off x="8669625" y="5149483"/>
            <a:ext cx="2048719" cy="369332"/>
          </a:xfrm>
          <a:prstGeom prst="rect">
            <a:avLst/>
          </a:prstGeom>
          <a:noFill/>
        </p:spPr>
        <p:txBody>
          <a:bodyPr wrap="square" rtlCol="0">
            <a:spAutoFit/>
          </a:bodyPr>
          <a:lstStyle/>
          <a:p>
            <a:pPr algn="ctr"/>
            <a:r>
              <a:rPr lang="en-IN" b="1" dirty="0">
                <a:solidFill>
                  <a:schemeClr val="bg1"/>
                </a:solidFill>
              </a:rPr>
              <a:t>Jayashree Patra</a:t>
            </a:r>
          </a:p>
        </p:txBody>
      </p:sp>
      <p:sp>
        <p:nvSpPr>
          <p:cNvPr id="42" name="TextBox 41">
            <a:extLst>
              <a:ext uri="{FF2B5EF4-FFF2-40B4-BE49-F238E27FC236}">
                <a16:creationId xmlns:a16="http://schemas.microsoft.com/office/drawing/2014/main" id="{A249A889-BEF2-16C2-549D-F27E5D9FDD3B}"/>
              </a:ext>
            </a:extLst>
          </p:cNvPr>
          <p:cNvSpPr txBox="1"/>
          <p:nvPr/>
        </p:nvSpPr>
        <p:spPr>
          <a:xfrm>
            <a:off x="2677068" y="5109173"/>
            <a:ext cx="2050258" cy="369332"/>
          </a:xfrm>
          <a:prstGeom prst="rect">
            <a:avLst/>
          </a:prstGeom>
          <a:noFill/>
        </p:spPr>
        <p:txBody>
          <a:bodyPr wrap="square" rtlCol="0">
            <a:spAutoFit/>
          </a:bodyPr>
          <a:lstStyle/>
          <a:p>
            <a:pPr algn="ctr"/>
            <a:r>
              <a:rPr lang="en-IN" b="1" dirty="0">
                <a:solidFill>
                  <a:schemeClr val="bg1"/>
                </a:solidFill>
              </a:rPr>
              <a:t>Vinayak Goyal</a:t>
            </a:r>
          </a:p>
        </p:txBody>
      </p:sp>
      <p:pic>
        <p:nvPicPr>
          <p:cNvPr id="44" name="Picture 43">
            <a:extLst>
              <a:ext uri="{FF2B5EF4-FFF2-40B4-BE49-F238E27FC236}">
                <a16:creationId xmlns:a16="http://schemas.microsoft.com/office/drawing/2014/main" id="{75DEC5A6-4603-4047-5931-75A976E160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797" y="3223840"/>
            <a:ext cx="1576800" cy="1608997"/>
          </a:xfrm>
          <a:prstGeom prst="rect">
            <a:avLst/>
          </a:prstGeom>
        </p:spPr>
      </p:pic>
      <p:pic>
        <p:nvPicPr>
          <p:cNvPr id="46" name="Picture 45">
            <a:extLst>
              <a:ext uri="{FF2B5EF4-FFF2-40B4-BE49-F238E27FC236}">
                <a16:creationId xmlns:a16="http://schemas.microsoft.com/office/drawing/2014/main" id="{16CB989A-BE51-1909-088B-08910645CC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711" y="3260795"/>
            <a:ext cx="1576800" cy="1576800"/>
          </a:xfrm>
          <a:prstGeom prst="rect">
            <a:avLst/>
          </a:prstGeom>
          <a:effectLst>
            <a:outerShdw blurRad="50800" dist="38100" algn="l" rotWithShape="0">
              <a:prstClr val="black">
                <a:alpha val="40000"/>
              </a:prstClr>
            </a:outerShdw>
          </a:effectLst>
        </p:spPr>
      </p:pic>
      <p:pic>
        <p:nvPicPr>
          <p:cNvPr id="3" name="Picture 2">
            <a:extLst>
              <a:ext uri="{FF2B5EF4-FFF2-40B4-BE49-F238E27FC236}">
                <a16:creationId xmlns:a16="http://schemas.microsoft.com/office/drawing/2014/main" id="{FF71102C-3851-D68F-0C50-F23AACBC540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669625" y="3256037"/>
            <a:ext cx="1741974" cy="1576800"/>
          </a:xfrm>
          <a:prstGeom prst="rect">
            <a:avLst/>
          </a:prstGeom>
          <a:effectLst>
            <a:outerShdw blurRad="50800" dist="38100" dir="2700000" algn="tl" rotWithShape="0">
              <a:prstClr val="black">
                <a:alpha val="40000"/>
              </a:prstClr>
            </a:outerShdw>
          </a:effectLst>
        </p:spPr>
      </p:pic>
      <p:grpSp>
        <p:nvGrpSpPr>
          <p:cNvPr id="2" name="Group 1">
            <a:extLst>
              <a:ext uri="{FF2B5EF4-FFF2-40B4-BE49-F238E27FC236}">
                <a16:creationId xmlns:a16="http://schemas.microsoft.com/office/drawing/2014/main" id="{7329E016-B9FD-7EBA-2D95-1BF05F62F15D}"/>
              </a:ext>
            </a:extLst>
          </p:cNvPr>
          <p:cNvGrpSpPr/>
          <p:nvPr/>
        </p:nvGrpSpPr>
        <p:grpSpPr>
          <a:xfrm>
            <a:off x="-953051" y="752872"/>
            <a:ext cx="855666" cy="872079"/>
            <a:chOff x="-921257" y="1254544"/>
            <a:chExt cx="855666" cy="872079"/>
          </a:xfrm>
        </p:grpSpPr>
        <p:sp>
          <p:nvSpPr>
            <p:cNvPr id="18" name="Oval 17">
              <a:extLst>
                <a:ext uri="{FF2B5EF4-FFF2-40B4-BE49-F238E27FC236}">
                  <a16:creationId xmlns:a16="http://schemas.microsoft.com/office/drawing/2014/main" id="{D9503867-BCE5-A944-89CA-34CBADE6E366}"/>
                </a:ext>
              </a:extLst>
            </p:cNvPr>
            <p:cNvSpPr/>
            <p:nvPr/>
          </p:nvSpPr>
          <p:spPr>
            <a:xfrm>
              <a:off x="-921257" y="125454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Graphic 18" descr="Checklist RTL">
              <a:extLst>
                <a:ext uri="{FF2B5EF4-FFF2-40B4-BE49-F238E27FC236}">
                  <a16:creationId xmlns:a16="http://schemas.microsoft.com/office/drawing/2014/main" id="{802A4D60-6F72-DDBC-F8B9-8888B9908F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6379" y="1337629"/>
              <a:ext cx="705910" cy="705910"/>
            </a:xfrm>
            <a:prstGeom prst="rect">
              <a:avLst/>
            </a:prstGeom>
          </p:spPr>
        </p:pic>
      </p:grpSp>
      <p:grpSp>
        <p:nvGrpSpPr>
          <p:cNvPr id="23" name="Group 22">
            <a:extLst>
              <a:ext uri="{FF2B5EF4-FFF2-40B4-BE49-F238E27FC236}">
                <a16:creationId xmlns:a16="http://schemas.microsoft.com/office/drawing/2014/main" id="{6BD46AF4-6A5E-4472-22E0-16CC546D57DD}"/>
              </a:ext>
            </a:extLst>
          </p:cNvPr>
          <p:cNvGrpSpPr/>
          <p:nvPr/>
        </p:nvGrpSpPr>
        <p:grpSpPr>
          <a:xfrm>
            <a:off x="-1027929" y="2188435"/>
            <a:ext cx="855666" cy="872079"/>
            <a:chOff x="5668167" y="3000445"/>
            <a:chExt cx="855666" cy="872079"/>
          </a:xfrm>
        </p:grpSpPr>
        <p:sp>
          <p:nvSpPr>
            <p:cNvPr id="24" name="Oval 23">
              <a:extLst>
                <a:ext uri="{FF2B5EF4-FFF2-40B4-BE49-F238E27FC236}">
                  <a16:creationId xmlns:a16="http://schemas.microsoft.com/office/drawing/2014/main" id="{EE2C0142-18E1-D7CE-23C4-F4AF4ECFF4F2}"/>
                </a:ext>
              </a:extLst>
            </p:cNvPr>
            <p:cNvSpPr/>
            <p:nvPr/>
          </p:nvSpPr>
          <p:spPr>
            <a:xfrm>
              <a:off x="5668167" y="3000445"/>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Lightbulb">
              <a:extLst>
                <a:ext uri="{FF2B5EF4-FFF2-40B4-BE49-F238E27FC236}">
                  <a16:creationId xmlns:a16="http://schemas.microsoft.com/office/drawing/2014/main" id="{808C138C-6F5B-F84C-C904-0AB9CA0DDD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91813" y="3124813"/>
              <a:ext cx="608374" cy="608374"/>
            </a:xfrm>
            <a:prstGeom prst="rect">
              <a:avLst/>
            </a:prstGeom>
          </p:spPr>
        </p:pic>
      </p:grpSp>
      <p:sp>
        <p:nvSpPr>
          <p:cNvPr id="27" name="Freeform: Shape 26">
            <a:extLst>
              <a:ext uri="{FF2B5EF4-FFF2-40B4-BE49-F238E27FC236}">
                <a16:creationId xmlns:a16="http://schemas.microsoft.com/office/drawing/2014/main" id="{88D50CBF-3810-4D6F-D3F5-3F0A50BC6561}"/>
              </a:ext>
            </a:extLst>
          </p:cNvPr>
          <p:cNvSpPr/>
          <p:nvPr/>
        </p:nvSpPr>
        <p:spPr>
          <a:xfrm rot="10800000">
            <a:off x="-48228" y="-2525849"/>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nvGrpSpPr>
          <p:cNvPr id="28" name="Group 27">
            <a:extLst>
              <a:ext uri="{FF2B5EF4-FFF2-40B4-BE49-F238E27FC236}">
                <a16:creationId xmlns:a16="http://schemas.microsoft.com/office/drawing/2014/main" id="{42F854DE-8C1E-C016-BFA1-4EC33962AF38}"/>
              </a:ext>
            </a:extLst>
          </p:cNvPr>
          <p:cNvGrpSpPr/>
          <p:nvPr/>
        </p:nvGrpSpPr>
        <p:grpSpPr>
          <a:xfrm>
            <a:off x="137549" y="835957"/>
            <a:ext cx="714220" cy="5369101"/>
            <a:chOff x="300049" y="821248"/>
            <a:chExt cx="714220" cy="5369101"/>
          </a:xfrm>
        </p:grpSpPr>
        <p:pic>
          <p:nvPicPr>
            <p:cNvPr id="29" name="Graphic 28" descr="Checklist RTL">
              <a:hlinkClick r:id="rId14" action="ppaction://hlinksldjump"/>
              <a:extLst>
                <a:ext uri="{FF2B5EF4-FFF2-40B4-BE49-F238E27FC236}">
                  <a16:creationId xmlns:a16="http://schemas.microsoft.com/office/drawing/2014/main" id="{327AB923-BD33-1076-219D-178863E9F47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0049" y="821248"/>
              <a:ext cx="705910" cy="705910"/>
            </a:xfrm>
            <a:prstGeom prst="rect">
              <a:avLst/>
            </a:prstGeom>
          </p:spPr>
        </p:pic>
        <p:pic>
          <p:nvPicPr>
            <p:cNvPr id="31" name="Graphic 30" descr="Lightbulb">
              <a:hlinkClick r:id="rId14" action="ppaction://hlinksldjump"/>
              <a:extLst>
                <a:ext uri="{FF2B5EF4-FFF2-40B4-BE49-F238E27FC236}">
                  <a16:creationId xmlns:a16="http://schemas.microsoft.com/office/drawing/2014/main" id="{C428F9FD-205B-EC65-85EB-623C02F4F88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5895" y="2312445"/>
              <a:ext cx="608374" cy="608374"/>
            </a:xfrm>
            <a:prstGeom prst="rect">
              <a:avLst/>
            </a:prstGeom>
          </p:spPr>
        </p:pic>
        <p:pic>
          <p:nvPicPr>
            <p:cNvPr id="32" name="Graphic 31" descr="Users">
              <a:hlinkClick r:id="rId19" action="ppaction://hlinksldjump"/>
              <a:extLst>
                <a:ext uri="{FF2B5EF4-FFF2-40B4-BE49-F238E27FC236}">
                  <a16:creationId xmlns:a16="http://schemas.microsoft.com/office/drawing/2014/main" id="{1B4A9677-F479-3FA2-B4D7-5A35C5BC96C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8882" y="5543272"/>
              <a:ext cx="647077" cy="647077"/>
            </a:xfrm>
            <a:prstGeom prst="rect">
              <a:avLst/>
            </a:prstGeom>
          </p:spPr>
        </p:pic>
      </p:grpSp>
      <p:pic>
        <p:nvPicPr>
          <p:cNvPr id="37" name="Graphic 36" descr="Presentation with org chart">
            <a:extLst>
              <a:ext uri="{FF2B5EF4-FFF2-40B4-BE49-F238E27FC236}">
                <a16:creationId xmlns:a16="http://schemas.microsoft.com/office/drawing/2014/main" id="{275E81F3-685E-8FD2-E358-60F433F546A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53598" y="3832037"/>
            <a:ext cx="664566" cy="664566"/>
          </a:xfrm>
          <a:prstGeom prst="rect">
            <a:avLst/>
          </a:prstGeom>
        </p:spPr>
      </p:pic>
      <p:pic>
        <p:nvPicPr>
          <p:cNvPr id="49" name="Picture 48">
            <a:extLst>
              <a:ext uri="{FF2B5EF4-FFF2-40B4-BE49-F238E27FC236}">
                <a16:creationId xmlns:a16="http://schemas.microsoft.com/office/drawing/2014/main" id="{837FC0ED-8FDE-0228-DDC8-02F413C6F904}"/>
              </a:ext>
            </a:extLst>
          </p:cNvPr>
          <p:cNvPicPr>
            <a:picLocks noChangeAspect="1"/>
          </p:cNvPicPr>
          <p:nvPr/>
        </p:nvPicPr>
        <p:blipFill>
          <a:blip r:embed="rId24"/>
          <a:stretch>
            <a:fillRect/>
          </a:stretch>
        </p:blipFill>
        <p:spPr>
          <a:xfrm>
            <a:off x="3382758" y="884690"/>
            <a:ext cx="6311226" cy="1085403"/>
          </a:xfrm>
          <a:prstGeom prst="rect">
            <a:avLst/>
          </a:prstGeom>
        </p:spPr>
      </p:pic>
    </p:spTree>
    <p:extLst>
      <p:ext uri="{BB962C8B-B14F-4D97-AF65-F5344CB8AC3E}">
        <p14:creationId xmlns:p14="http://schemas.microsoft.com/office/powerpoint/2010/main" val="198187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98000"/>
          </a:schemeClr>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EF01DE51-5C66-4CB4-B09C-501A88698A16}"/>
              </a:ext>
            </a:extLst>
          </p:cNvPr>
          <p:cNvGrpSpPr/>
          <p:nvPr/>
        </p:nvGrpSpPr>
        <p:grpSpPr>
          <a:xfrm>
            <a:off x="808014" y="405238"/>
            <a:ext cx="855666" cy="872079"/>
            <a:chOff x="-1070150" y="519741"/>
            <a:chExt cx="855666" cy="872079"/>
          </a:xfrm>
        </p:grpSpPr>
        <p:sp>
          <p:nvSpPr>
            <p:cNvPr id="5" name="Oval 4">
              <a:extLst>
                <a:ext uri="{FF2B5EF4-FFF2-40B4-BE49-F238E27FC236}">
                  <a16:creationId xmlns:a16="http://schemas.microsoft.com/office/drawing/2014/main" id="{40F2354A-4018-26FB-1836-566ACEF2053B}"/>
                </a:ext>
              </a:extLst>
            </p:cNvPr>
            <p:cNvSpPr/>
            <p:nvPr/>
          </p:nvSpPr>
          <p:spPr>
            <a:xfrm>
              <a:off x="-1070150" y="519741"/>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Books on shelf">
              <a:extLst>
                <a:ext uri="{FF2B5EF4-FFF2-40B4-BE49-F238E27FC236}">
                  <a16:creationId xmlns:a16="http://schemas.microsoft.com/office/drawing/2014/main" id="{71AA5EAF-A68E-B62B-B2C4-0B7DCA7CFF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856" y="602826"/>
              <a:ext cx="643077" cy="643077"/>
            </a:xfrm>
            <a:prstGeom prst="rect">
              <a:avLst/>
            </a:prstGeom>
          </p:spPr>
        </p:pic>
      </p:grpSp>
      <p:sp>
        <p:nvSpPr>
          <p:cNvPr id="12" name="Oval 11">
            <a:extLst>
              <a:ext uri="{FF2B5EF4-FFF2-40B4-BE49-F238E27FC236}">
                <a16:creationId xmlns:a16="http://schemas.microsoft.com/office/drawing/2014/main" id="{DA660A17-D01D-14AB-8F27-3717A5E84A0D}"/>
              </a:ext>
            </a:extLst>
          </p:cNvPr>
          <p:cNvSpPr/>
          <p:nvPr/>
        </p:nvSpPr>
        <p:spPr>
          <a:xfrm>
            <a:off x="-1070150" y="3149038"/>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1" name="Group 40">
            <a:extLst>
              <a:ext uri="{FF2B5EF4-FFF2-40B4-BE49-F238E27FC236}">
                <a16:creationId xmlns:a16="http://schemas.microsoft.com/office/drawing/2014/main" id="{4072BCBC-F5E3-C07D-BFBE-06B1462931F1}"/>
              </a:ext>
            </a:extLst>
          </p:cNvPr>
          <p:cNvGrpSpPr/>
          <p:nvPr/>
        </p:nvGrpSpPr>
        <p:grpSpPr>
          <a:xfrm>
            <a:off x="-1081464" y="5841393"/>
            <a:ext cx="814462" cy="872079"/>
            <a:chOff x="839930" y="4724150"/>
            <a:chExt cx="814462" cy="872079"/>
          </a:xfrm>
        </p:grpSpPr>
        <p:sp>
          <p:nvSpPr>
            <p:cNvPr id="8" name="Oval 7">
              <a:extLst>
                <a:ext uri="{FF2B5EF4-FFF2-40B4-BE49-F238E27FC236}">
                  <a16:creationId xmlns:a16="http://schemas.microsoft.com/office/drawing/2014/main" id="{C926EC33-41F1-866C-FD85-9CC08680577C}"/>
                </a:ext>
              </a:extLst>
            </p:cNvPr>
            <p:cNvSpPr/>
            <p:nvPr/>
          </p:nvSpPr>
          <p:spPr>
            <a:xfrm>
              <a:off x="839930" y="4724150"/>
              <a:ext cx="814462"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Graphic 21" descr="Target Audience">
              <a:extLst>
                <a:ext uri="{FF2B5EF4-FFF2-40B4-BE49-F238E27FC236}">
                  <a16:creationId xmlns:a16="http://schemas.microsoft.com/office/drawing/2014/main" id="{632923AE-FEDE-7429-E2D6-6697B1988F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392" y="4841734"/>
              <a:ext cx="636910" cy="636910"/>
            </a:xfrm>
            <a:prstGeom prst="rect">
              <a:avLst/>
            </a:prstGeom>
          </p:spPr>
        </p:pic>
      </p:grpSp>
      <p:pic>
        <p:nvPicPr>
          <p:cNvPr id="24" name="Graphic 23" descr="Questions">
            <a:extLst>
              <a:ext uri="{FF2B5EF4-FFF2-40B4-BE49-F238E27FC236}">
                <a16:creationId xmlns:a16="http://schemas.microsoft.com/office/drawing/2014/main" id="{088C083B-F3C1-4F3A-9C5E-EE8310216B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373" y="3280893"/>
            <a:ext cx="622280" cy="622280"/>
          </a:xfrm>
          <a:prstGeom prst="rect">
            <a:avLst/>
          </a:prstGeom>
        </p:spPr>
      </p:pic>
      <p:grpSp>
        <p:nvGrpSpPr>
          <p:cNvPr id="39" name="Group 38">
            <a:extLst>
              <a:ext uri="{FF2B5EF4-FFF2-40B4-BE49-F238E27FC236}">
                <a16:creationId xmlns:a16="http://schemas.microsoft.com/office/drawing/2014/main" id="{1C902CC5-7853-E688-B27B-5F4F076509EE}"/>
              </a:ext>
            </a:extLst>
          </p:cNvPr>
          <p:cNvGrpSpPr/>
          <p:nvPr/>
        </p:nvGrpSpPr>
        <p:grpSpPr>
          <a:xfrm>
            <a:off x="-1070150" y="1782128"/>
            <a:ext cx="855666" cy="872079"/>
            <a:chOff x="3410411" y="867307"/>
            <a:chExt cx="855666" cy="872079"/>
          </a:xfrm>
        </p:grpSpPr>
        <p:sp>
          <p:nvSpPr>
            <p:cNvPr id="35" name="Oval 34">
              <a:extLst>
                <a:ext uri="{FF2B5EF4-FFF2-40B4-BE49-F238E27FC236}">
                  <a16:creationId xmlns:a16="http://schemas.microsoft.com/office/drawing/2014/main" id="{16E5DA8E-5113-B41A-D8C9-2B10F9917750}"/>
                </a:ext>
              </a:extLst>
            </p:cNvPr>
            <p:cNvSpPr/>
            <p:nvPr/>
          </p:nvSpPr>
          <p:spPr>
            <a:xfrm>
              <a:off x="3410411" y="867307"/>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1" name="Graphic 30" descr="Hierarchy">
              <a:extLst>
                <a:ext uri="{FF2B5EF4-FFF2-40B4-BE49-F238E27FC236}">
                  <a16:creationId xmlns:a16="http://schemas.microsoft.com/office/drawing/2014/main" id="{45160B71-2C4F-2C95-1C4F-E9D126B8B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82065" y="905591"/>
              <a:ext cx="712358" cy="712358"/>
            </a:xfrm>
            <a:prstGeom prst="rect">
              <a:avLst/>
            </a:prstGeom>
          </p:spPr>
        </p:pic>
      </p:grpSp>
      <p:grpSp>
        <p:nvGrpSpPr>
          <p:cNvPr id="40" name="Group 39">
            <a:extLst>
              <a:ext uri="{FF2B5EF4-FFF2-40B4-BE49-F238E27FC236}">
                <a16:creationId xmlns:a16="http://schemas.microsoft.com/office/drawing/2014/main" id="{AD450605-B942-DA6C-CC16-B9A33C40A12C}"/>
              </a:ext>
            </a:extLst>
          </p:cNvPr>
          <p:cNvGrpSpPr/>
          <p:nvPr/>
        </p:nvGrpSpPr>
        <p:grpSpPr>
          <a:xfrm>
            <a:off x="-1102066" y="4559929"/>
            <a:ext cx="855666" cy="872079"/>
            <a:chOff x="3482065" y="1865274"/>
            <a:chExt cx="855666" cy="872079"/>
          </a:xfrm>
        </p:grpSpPr>
        <p:sp>
          <p:nvSpPr>
            <p:cNvPr id="34" name="Oval 33">
              <a:extLst>
                <a:ext uri="{FF2B5EF4-FFF2-40B4-BE49-F238E27FC236}">
                  <a16:creationId xmlns:a16="http://schemas.microsoft.com/office/drawing/2014/main" id="{24EC7222-A430-6E02-9F5E-9FFD2DAE5CE1}"/>
                </a:ext>
              </a:extLst>
            </p:cNvPr>
            <p:cNvSpPr/>
            <p:nvPr/>
          </p:nvSpPr>
          <p:spPr>
            <a:xfrm>
              <a:off x="3482065" y="186527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3" name="Graphic 32" descr="Presentation with org chart">
              <a:extLst>
                <a:ext uri="{FF2B5EF4-FFF2-40B4-BE49-F238E27FC236}">
                  <a16:creationId xmlns:a16="http://schemas.microsoft.com/office/drawing/2014/main" id="{565EB997-06EA-3F64-C86B-B2FF230AB1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72167" y="1987932"/>
              <a:ext cx="664566" cy="664566"/>
            </a:xfrm>
            <a:prstGeom prst="rect">
              <a:avLst/>
            </a:prstGeom>
          </p:spPr>
        </p:pic>
      </p:grpSp>
      <p:sp>
        <p:nvSpPr>
          <p:cNvPr id="10" name="Freeform: Shape 9">
            <a:extLst>
              <a:ext uri="{FF2B5EF4-FFF2-40B4-BE49-F238E27FC236}">
                <a16:creationId xmlns:a16="http://schemas.microsoft.com/office/drawing/2014/main" id="{3E40BD9B-56D4-918C-F181-E81F2855E85A}"/>
              </a:ext>
            </a:extLst>
          </p:cNvPr>
          <p:cNvSpPr/>
          <p:nvPr/>
        </p:nvSpPr>
        <p:spPr>
          <a:xfrm rot="10800000">
            <a:off x="1" y="-7417631"/>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27" name="Graphic 26" descr="Books on shelf">
            <a:hlinkClick r:id="rId12" action="ppaction://hlinksldjump"/>
            <a:extLst>
              <a:ext uri="{FF2B5EF4-FFF2-40B4-BE49-F238E27FC236}">
                <a16:creationId xmlns:a16="http://schemas.microsoft.com/office/drawing/2014/main" id="{9FAE4058-6CDE-1B1A-EB78-427BA3E248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1747" y="519741"/>
            <a:ext cx="643077" cy="643077"/>
          </a:xfrm>
          <a:prstGeom prst="rect">
            <a:avLst/>
          </a:prstGeom>
        </p:spPr>
      </p:pic>
      <p:pic>
        <p:nvPicPr>
          <p:cNvPr id="28" name="Graphic 27" descr="Questions">
            <a:hlinkClick r:id="rId15" action="ppaction://hlinksldjump"/>
            <a:extLst>
              <a:ext uri="{FF2B5EF4-FFF2-40B4-BE49-F238E27FC236}">
                <a16:creationId xmlns:a16="http://schemas.microsoft.com/office/drawing/2014/main" id="{E5F8AF06-2D85-D81F-D3A4-B65BF404366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1747" y="3119738"/>
            <a:ext cx="622280" cy="622280"/>
          </a:xfrm>
          <a:prstGeom prst="rect">
            <a:avLst/>
          </a:prstGeom>
        </p:spPr>
      </p:pic>
      <p:pic>
        <p:nvPicPr>
          <p:cNvPr id="37" name="Graphic 36" descr="Hierarchy">
            <a:hlinkClick r:id="rId18" action="ppaction://hlinksldjump"/>
            <a:extLst>
              <a:ext uri="{FF2B5EF4-FFF2-40B4-BE49-F238E27FC236}">
                <a16:creationId xmlns:a16="http://schemas.microsoft.com/office/drawing/2014/main" id="{265745CA-C7CA-5A42-E305-D335AF5F29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747" y="1702608"/>
            <a:ext cx="712358" cy="712358"/>
          </a:xfrm>
          <a:prstGeom prst="rect">
            <a:avLst/>
          </a:prstGeom>
        </p:spPr>
      </p:pic>
      <p:pic>
        <p:nvPicPr>
          <p:cNvPr id="38" name="Graphic 37" descr="Presentation with org chart">
            <a:hlinkClick r:id="rId21" action="ppaction://hlinksldjump"/>
            <a:extLst>
              <a:ext uri="{FF2B5EF4-FFF2-40B4-BE49-F238E27FC236}">
                <a16:creationId xmlns:a16="http://schemas.microsoft.com/office/drawing/2014/main" id="{198EF66D-C1A2-9B2D-20D2-5C9532B17C3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1747" y="4631925"/>
            <a:ext cx="664566" cy="664566"/>
          </a:xfrm>
          <a:prstGeom prst="rect">
            <a:avLst/>
          </a:prstGeom>
        </p:spPr>
      </p:pic>
      <p:pic>
        <p:nvPicPr>
          <p:cNvPr id="43" name="Graphic 42" descr="Target Audience">
            <a:hlinkClick r:id="rId24" action="ppaction://hlinksldjump"/>
            <a:extLst>
              <a:ext uri="{FF2B5EF4-FFF2-40B4-BE49-F238E27FC236}">
                <a16:creationId xmlns:a16="http://schemas.microsoft.com/office/drawing/2014/main" id="{B98388AD-4FF0-C3B0-76B9-17D4D8F82A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41747" y="5958977"/>
            <a:ext cx="636910" cy="636910"/>
          </a:xfrm>
          <a:prstGeom prst="rect">
            <a:avLst/>
          </a:prstGeom>
        </p:spPr>
      </p:pic>
      <p:sp>
        <p:nvSpPr>
          <p:cNvPr id="2" name="TextBox 1">
            <a:extLst>
              <a:ext uri="{FF2B5EF4-FFF2-40B4-BE49-F238E27FC236}">
                <a16:creationId xmlns:a16="http://schemas.microsoft.com/office/drawing/2014/main" id="{7DE3471A-35F4-E548-6792-150F5D3D3EBA}"/>
              </a:ext>
            </a:extLst>
          </p:cNvPr>
          <p:cNvSpPr txBox="1"/>
          <p:nvPr/>
        </p:nvSpPr>
        <p:spPr>
          <a:xfrm>
            <a:off x="2937732" y="106893"/>
            <a:ext cx="6851803" cy="584775"/>
          </a:xfrm>
          <a:prstGeom prst="rect">
            <a:avLst/>
          </a:prstGeom>
          <a:noFill/>
        </p:spPr>
        <p:txBody>
          <a:bodyPr wrap="square" rtlCol="0">
            <a:spAutoFit/>
          </a:bodyPr>
          <a:lstStyle/>
          <a:p>
            <a:pPr algn="ctr"/>
            <a:r>
              <a:rPr lang="en-IN" sz="3200" dirty="0">
                <a:solidFill>
                  <a:schemeClr val="tx1">
                    <a:lumMod val="85000"/>
                    <a:lumOff val="15000"/>
                  </a:schemeClr>
                </a:solidFill>
              </a:rPr>
              <a:t>Data Scrapping</a:t>
            </a:r>
            <a:endParaRPr lang="en-IN" dirty="0">
              <a:solidFill>
                <a:schemeClr val="tx1">
                  <a:lumMod val="85000"/>
                  <a:lumOff val="15000"/>
                </a:schemeClr>
              </a:solidFill>
            </a:endParaRPr>
          </a:p>
        </p:txBody>
      </p:sp>
      <p:sp>
        <p:nvSpPr>
          <p:cNvPr id="6" name="TextBox 5">
            <a:extLst>
              <a:ext uri="{FF2B5EF4-FFF2-40B4-BE49-F238E27FC236}">
                <a16:creationId xmlns:a16="http://schemas.microsoft.com/office/drawing/2014/main" id="{DFF04AA4-0CAA-D91C-0DA8-0DB4AF6D0FBD}"/>
              </a:ext>
            </a:extLst>
          </p:cNvPr>
          <p:cNvSpPr txBox="1"/>
          <p:nvPr/>
        </p:nvSpPr>
        <p:spPr>
          <a:xfrm>
            <a:off x="4639358" y="783368"/>
            <a:ext cx="3753353" cy="584775"/>
          </a:xfrm>
          <a:prstGeom prst="rect">
            <a:avLst/>
          </a:prstGeom>
          <a:noFill/>
        </p:spPr>
        <p:txBody>
          <a:bodyPr wrap="square" rtlCol="0">
            <a:spAutoFit/>
          </a:bodyPr>
          <a:lstStyle/>
          <a:p>
            <a:pPr algn="ctr"/>
            <a:r>
              <a:rPr lang="en-IN" sz="3200" dirty="0">
                <a:solidFill>
                  <a:schemeClr val="tx1">
                    <a:lumMod val="85000"/>
                    <a:lumOff val="15000"/>
                  </a:schemeClr>
                </a:solidFill>
              </a:rPr>
              <a:t>Using Selenium</a:t>
            </a:r>
            <a:endParaRPr lang="en-IN" dirty="0">
              <a:solidFill>
                <a:schemeClr val="tx1">
                  <a:lumMod val="85000"/>
                  <a:lumOff val="15000"/>
                </a:schemeClr>
              </a:solidFill>
            </a:endParaRPr>
          </a:p>
        </p:txBody>
      </p:sp>
      <p:pic>
        <p:nvPicPr>
          <p:cNvPr id="4" name="Picture 3">
            <a:extLst>
              <a:ext uri="{FF2B5EF4-FFF2-40B4-BE49-F238E27FC236}">
                <a16:creationId xmlns:a16="http://schemas.microsoft.com/office/drawing/2014/main" id="{E4C8F99C-10AC-9B16-7080-5A57DB3C5205}"/>
              </a:ext>
            </a:extLst>
          </p:cNvPr>
          <p:cNvPicPr>
            <a:picLocks noChangeAspect="1"/>
          </p:cNvPicPr>
          <p:nvPr/>
        </p:nvPicPr>
        <p:blipFill>
          <a:blip r:embed="rId27"/>
          <a:stretch>
            <a:fillRect/>
          </a:stretch>
        </p:blipFill>
        <p:spPr>
          <a:xfrm>
            <a:off x="1296364" y="1386056"/>
            <a:ext cx="6088077" cy="4045952"/>
          </a:xfrm>
          <a:prstGeom prst="rect">
            <a:avLst/>
          </a:prstGeom>
        </p:spPr>
      </p:pic>
      <p:pic>
        <p:nvPicPr>
          <p:cNvPr id="9" name="Picture 8">
            <a:extLst>
              <a:ext uri="{FF2B5EF4-FFF2-40B4-BE49-F238E27FC236}">
                <a16:creationId xmlns:a16="http://schemas.microsoft.com/office/drawing/2014/main" id="{2E845D49-65E2-50B3-417F-A4DEDAD4493A}"/>
              </a:ext>
            </a:extLst>
          </p:cNvPr>
          <p:cNvPicPr>
            <a:picLocks noChangeAspect="1"/>
          </p:cNvPicPr>
          <p:nvPr/>
        </p:nvPicPr>
        <p:blipFill>
          <a:blip r:embed="rId28"/>
          <a:stretch>
            <a:fillRect/>
          </a:stretch>
        </p:blipFill>
        <p:spPr>
          <a:xfrm>
            <a:off x="7444958" y="1386056"/>
            <a:ext cx="4605295" cy="5175692"/>
          </a:xfrm>
          <a:prstGeom prst="rect">
            <a:avLst/>
          </a:prstGeom>
        </p:spPr>
      </p:pic>
    </p:spTree>
    <p:extLst>
      <p:ext uri="{BB962C8B-B14F-4D97-AF65-F5344CB8AC3E}">
        <p14:creationId xmlns:p14="http://schemas.microsoft.com/office/powerpoint/2010/main" val="325543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50000"/>
            <a:alpha val="59000"/>
          </a:schemeClr>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51344B6C-EBDE-8FAA-F7B2-9382F861D97B}"/>
              </a:ext>
            </a:extLst>
          </p:cNvPr>
          <p:cNvGrpSpPr/>
          <p:nvPr/>
        </p:nvGrpSpPr>
        <p:grpSpPr>
          <a:xfrm>
            <a:off x="-1078380" y="4631925"/>
            <a:ext cx="855666" cy="872079"/>
            <a:chOff x="3482065" y="1865274"/>
            <a:chExt cx="855666" cy="872079"/>
          </a:xfrm>
        </p:grpSpPr>
        <p:sp>
          <p:nvSpPr>
            <p:cNvPr id="74" name="Oval 73">
              <a:extLst>
                <a:ext uri="{FF2B5EF4-FFF2-40B4-BE49-F238E27FC236}">
                  <a16:creationId xmlns:a16="http://schemas.microsoft.com/office/drawing/2014/main" id="{05E2BB11-7DF4-F2F3-902B-0D1100E69816}"/>
                </a:ext>
              </a:extLst>
            </p:cNvPr>
            <p:cNvSpPr/>
            <p:nvPr/>
          </p:nvSpPr>
          <p:spPr>
            <a:xfrm>
              <a:off x="3482065" y="186527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5" name="Graphic 74" descr="Presentation with org chart">
              <a:extLst>
                <a:ext uri="{FF2B5EF4-FFF2-40B4-BE49-F238E27FC236}">
                  <a16:creationId xmlns:a16="http://schemas.microsoft.com/office/drawing/2014/main" id="{99A6B85A-913A-A708-A275-358D2B660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2167" y="1987932"/>
              <a:ext cx="664566" cy="664566"/>
            </a:xfrm>
            <a:prstGeom prst="rect">
              <a:avLst/>
            </a:prstGeom>
          </p:spPr>
        </p:pic>
      </p:grpSp>
      <p:grpSp>
        <p:nvGrpSpPr>
          <p:cNvPr id="76" name="Group 75">
            <a:extLst>
              <a:ext uri="{FF2B5EF4-FFF2-40B4-BE49-F238E27FC236}">
                <a16:creationId xmlns:a16="http://schemas.microsoft.com/office/drawing/2014/main" id="{CED030C4-A453-83B1-5D57-7CFB2C25664B}"/>
              </a:ext>
            </a:extLst>
          </p:cNvPr>
          <p:cNvGrpSpPr/>
          <p:nvPr/>
        </p:nvGrpSpPr>
        <p:grpSpPr>
          <a:xfrm>
            <a:off x="-1070150" y="415218"/>
            <a:ext cx="855666" cy="872079"/>
            <a:chOff x="-1070150" y="519741"/>
            <a:chExt cx="855666" cy="872079"/>
          </a:xfrm>
        </p:grpSpPr>
        <p:sp>
          <p:nvSpPr>
            <p:cNvPr id="77" name="Oval 76">
              <a:extLst>
                <a:ext uri="{FF2B5EF4-FFF2-40B4-BE49-F238E27FC236}">
                  <a16:creationId xmlns:a16="http://schemas.microsoft.com/office/drawing/2014/main" id="{CC41F313-B993-2018-A967-91C5566945E8}"/>
                </a:ext>
              </a:extLst>
            </p:cNvPr>
            <p:cNvSpPr/>
            <p:nvPr/>
          </p:nvSpPr>
          <p:spPr>
            <a:xfrm>
              <a:off x="-1070150" y="519741"/>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8" name="Graphic 77" descr="Books on shelf">
              <a:extLst>
                <a:ext uri="{FF2B5EF4-FFF2-40B4-BE49-F238E27FC236}">
                  <a16:creationId xmlns:a16="http://schemas.microsoft.com/office/drawing/2014/main" id="{29DF2B80-CB87-8A9E-647D-D4023976EF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856" y="602826"/>
              <a:ext cx="643077" cy="643077"/>
            </a:xfrm>
            <a:prstGeom prst="rect">
              <a:avLst/>
            </a:prstGeom>
          </p:spPr>
        </p:pic>
      </p:grpSp>
      <p:sp>
        <p:nvSpPr>
          <p:cNvPr id="79" name="Oval 78">
            <a:extLst>
              <a:ext uri="{FF2B5EF4-FFF2-40B4-BE49-F238E27FC236}">
                <a16:creationId xmlns:a16="http://schemas.microsoft.com/office/drawing/2014/main" id="{0F387DC0-FEA6-BEEA-52EE-2A34898C9A2A}"/>
              </a:ext>
            </a:extLst>
          </p:cNvPr>
          <p:cNvSpPr/>
          <p:nvPr/>
        </p:nvSpPr>
        <p:spPr>
          <a:xfrm>
            <a:off x="-1070150" y="3149038"/>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0" name="Group 79">
            <a:extLst>
              <a:ext uri="{FF2B5EF4-FFF2-40B4-BE49-F238E27FC236}">
                <a16:creationId xmlns:a16="http://schemas.microsoft.com/office/drawing/2014/main" id="{EAA81A9C-1066-EFAD-A9EA-775A11C90D05}"/>
              </a:ext>
            </a:extLst>
          </p:cNvPr>
          <p:cNvGrpSpPr/>
          <p:nvPr/>
        </p:nvGrpSpPr>
        <p:grpSpPr>
          <a:xfrm>
            <a:off x="-1081464" y="5841393"/>
            <a:ext cx="814462" cy="872079"/>
            <a:chOff x="839930" y="4724150"/>
            <a:chExt cx="814462" cy="872079"/>
          </a:xfrm>
        </p:grpSpPr>
        <p:sp>
          <p:nvSpPr>
            <p:cNvPr id="81" name="Oval 80">
              <a:extLst>
                <a:ext uri="{FF2B5EF4-FFF2-40B4-BE49-F238E27FC236}">
                  <a16:creationId xmlns:a16="http://schemas.microsoft.com/office/drawing/2014/main" id="{E8C27D75-1AF2-E5B7-36C2-7D604DFF539C}"/>
                </a:ext>
              </a:extLst>
            </p:cNvPr>
            <p:cNvSpPr/>
            <p:nvPr/>
          </p:nvSpPr>
          <p:spPr>
            <a:xfrm>
              <a:off x="839930" y="4724150"/>
              <a:ext cx="814462"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2" name="Graphic 81" descr="Target Audience">
              <a:extLst>
                <a:ext uri="{FF2B5EF4-FFF2-40B4-BE49-F238E27FC236}">
                  <a16:creationId xmlns:a16="http://schemas.microsoft.com/office/drawing/2014/main" id="{17496283-99B4-A6E9-3784-0E729739B7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2392" y="4841734"/>
              <a:ext cx="636910" cy="636910"/>
            </a:xfrm>
            <a:prstGeom prst="rect">
              <a:avLst/>
            </a:prstGeom>
          </p:spPr>
        </p:pic>
      </p:grpSp>
      <p:pic>
        <p:nvPicPr>
          <p:cNvPr id="83" name="Graphic 82" descr="Questions">
            <a:extLst>
              <a:ext uri="{FF2B5EF4-FFF2-40B4-BE49-F238E27FC236}">
                <a16:creationId xmlns:a16="http://schemas.microsoft.com/office/drawing/2014/main" id="{10C84528-157F-E668-E9E3-18F4417C09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5373" y="3280893"/>
            <a:ext cx="622280" cy="622280"/>
          </a:xfrm>
          <a:prstGeom prst="rect">
            <a:avLst/>
          </a:prstGeom>
        </p:spPr>
      </p:pic>
      <p:grpSp>
        <p:nvGrpSpPr>
          <p:cNvPr id="84" name="Group 83">
            <a:extLst>
              <a:ext uri="{FF2B5EF4-FFF2-40B4-BE49-F238E27FC236}">
                <a16:creationId xmlns:a16="http://schemas.microsoft.com/office/drawing/2014/main" id="{C1AC29A8-1E1F-40D3-7277-8FDB11B602F9}"/>
              </a:ext>
            </a:extLst>
          </p:cNvPr>
          <p:cNvGrpSpPr/>
          <p:nvPr/>
        </p:nvGrpSpPr>
        <p:grpSpPr>
          <a:xfrm>
            <a:off x="854105" y="1702608"/>
            <a:ext cx="855666" cy="872079"/>
            <a:chOff x="3410411" y="867307"/>
            <a:chExt cx="855666" cy="872079"/>
          </a:xfrm>
        </p:grpSpPr>
        <p:sp>
          <p:nvSpPr>
            <p:cNvPr id="85" name="Oval 84">
              <a:extLst>
                <a:ext uri="{FF2B5EF4-FFF2-40B4-BE49-F238E27FC236}">
                  <a16:creationId xmlns:a16="http://schemas.microsoft.com/office/drawing/2014/main" id="{84E5D38E-DCEB-52F6-14BF-D26D06F96F8A}"/>
                </a:ext>
              </a:extLst>
            </p:cNvPr>
            <p:cNvSpPr/>
            <p:nvPr/>
          </p:nvSpPr>
          <p:spPr>
            <a:xfrm>
              <a:off x="3410411" y="867307"/>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6" name="Graphic 85" descr="Hierarchy">
              <a:extLst>
                <a:ext uri="{FF2B5EF4-FFF2-40B4-BE49-F238E27FC236}">
                  <a16:creationId xmlns:a16="http://schemas.microsoft.com/office/drawing/2014/main" id="{A38AF3D3-6B5F-AEBA-3FD4-5FB7D0BC72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82065" y="905591"/>
              <a:ext cx="712358" cy="712358"/>
            </a:xfrm>
            <a:prstGeom prst="rect">
              <a:avLst/>
            </a:prstGeom>
          </p:spPr>
        </p:pic>
      </p:grpSp>
      <p:sp>
        <p:nvSpPr>
          <p:cNvPr id="87" name="Freeform: Shape 86">
            <a:extLst>
              <a:ext uri="{FF2B5EF4-FFF2-40B4-BE49-F238E27FC236}">
                <a16:creationId xmlns:a16="http://schemas.microsoft.com/office/drawing/2014/main" id="{D3EA3774-8C1B-E2CB-6794-B22818FDC818}"/>
              </a:ext>
            </a:extLst>
          </p:cNvPr>
          <p:cNvSpPr/>
          <p:nvPr/>
        </p:nvSpPr>
        <p:spPr>
          <a:xfrm rot="10800000">
            <a:off x="1" y="-6120261"/>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88" name="Graphic 87" descr="Books on shelf">
            <a:hlinkClick r:id="rId12" action="ppaction://hlinksldjump"/>
            <a:extLst>
              <a:ext uri="{FF2B5EF4-FFF2-40B4-BE49-F238E27FC236}">
                <a16:creationId xmlns:a16="http://schemas.microsoft.com/office/drawing/2014/main" id="{36833E9E-B616-8DF7-24B0-055A499C03B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1747" y="519741"/>
            <a:ext cx="643077" cy="643077"/>
          </a:xfrm>
          <a:prstGeom prst="rect">
            <a:avLst/>
          </a:prstGeom>
        </p:spPr>
      </p:pic>
      <p:pic>
        <p:nvPicPr>
          <p:cNvPr id="89" name="Graphic 88" descr="Questions">
            <a:extLst>
              <a:ext uri="{FF2B5EF4-FFF2-40B4-BE49-F238E27FC236}">
                <a16:creationId xmlns:a16="http://schemas.microsoft.com/office/drawing/2014/main" id="{A09BD3EA-95BA-E536-CF26-E2D5615004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1747" y="3119738"/>
            <a:ext cx="622280" cy="622280"/>
          </a:xfrm>
          <a:prstGeom prst="rect">
            <a:avLst/>
          </a:prstGeom>
        </p:spPr>
      </p:pic>
      <p:pic>
        <p:nvPicPr>
          <p:cNvPr id="90" name="Graphic 89" descr="Hierarchy">
            <a:extLst>
              <a:ext uri="{FF2B5EF4-FFF2-40B4-BE49-F238E27FC236}">
                <a16:creationId xmlns:a16="http://schemas.microsoft.com/office/drawing/2014/main" id="{5FEB1AED-09AF-75EA-0849-124DC9C2AC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1747" y="1702608"/>
            <a:ext cx="712358" cy="712358"/>
          </a:xfrm>
          <a:prstGeom prst="rect">
            <a:avLst/>
          </a:prstGeom>
        </p:spPr>
      </p:pic>
      <p:pic>
        <p:nvPicPr>
          <p:cNvPr id="91" name="Graphic 90" descr="Presentation with org chart">
            <a:extLst>
              <a:ext uri="{FF2B5EF4-FFF2-40B4-BE49-F238E27FC236}">
                <a16:creationId xmlns:a16="http://schemas.microsoft.com/office/drawing/2014/main" id="{2C630850-4250-D499-7633-4585E750CF7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747" y="4631925"/>
            <a:ext cx="664566" cy="664566"/>
          </a:xfrm>
          <a:prstGeom prst="rect">
            <a:avLst/>
          </a:prstGeom>
        </p:spPr>
      </p:pic>
      <p:pic>
        <p:nvPicPr>
          <p:cNvPr id="92" name="Graphic 91" descr="Target Audience">
            <a:extLst>
              <a:ext uri="{FF2B5EF4-FFF2-40B4-BE49-F238E27FC236}">
                <a16:creationId xmlns:a16="http://schemas.microsoft.com/office/drawing/2014/main" id="{8205A990-5593-9610-6682-9065E15531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1747" y="5958977"/>
            <a:ext cx="636910" cy="636910"/>
          </a:xfrm>
          <a:prstGeom prst="rect">
            <a:avLst/>
          </a:prstGeom>
        </p:spPr>
      </p:pic>
      <p:sp>
        <p:nvSpPr>
          <p:cNvPr id="2" name="TextBox 1">
            <a:extLst>
              <a:ext uri="{FF2B5EF4-FFF2-40B4-BE49-F238E27FC236}">
                <a16:creationId xmlns:a16="http://schemas.microsoft.com/office/drawing/2014/main" id="{49FF838B-DBC2-8167-3818-C85344B21E19}"/>
              </a:ext>
            </a:extLst>
          </p:cNvPr>
          <p:cNvSpPr txBox="1"/>
          <p:nvPr/>
        </p:nvSpPr>
        <p:spPr>
          <a:xfrm>
            <a:off x="4354245" y="841279"/>
            <a:ext cx="3753353" cy="584775"/>
          </a:xfrm>
          <a:prstGeom prst="rect">
            <a:avLst/>
          </a:prstGeom>
          <a:noFill/>
        </p:spPr>
        <p:txBody>
          <a:bodyPr wrap="square" rtlCol="0">
            <a:spAutoFit/>
          </a:bodyPr>
          <a:lstStyle/>
          <a:p>
            <a:pPr algn="ctr"/>
            <a:r>
              <a:rPr lang="en-IN" sz="3200" dirty="0">
                <a:solidFill>
                  <a:schemeClr val="bg1"/>
                </a:solidFill>
              </a:rPr>
              <a:t>Using Beautiful Soup</a:t>
            </a:r>
            <a:endParaRPr lang="en-IN" dirty="0">
              <a:solidFill>
                <a:schemeClr val="bg1"/>
              </a:solidFill>
            </a:endParaRPr>
          </a:p>
        </p:txBody>
      </p:sp>
      <p:pic>
        <p:nvPicPr>
          <p:cNvPr id="10" name="Picture 9">
            <a:extLst>
              <a:ext uri="{FF2B5EF4-FFF2-40B4-BE49-F238E27FC236}">
                <a16:creationId xmlns:a16="http://schemas.microsoft.com/office/drawing/2014/main" id="{7841DFFB-01E1-C988-DF0C-E8AFD60883E6}"/>
              </a:ext>
            </a:extLst>
          </p:cNvPr>
          <p:cNvPicPr>
            <a:picLocks noChangeAspect="1"/>
          </p:cNvPicPr>
          <p:nvPr/>
        </p:nvPicPr>
        <p:blipFill>
          <a:blip r:embed="rId23"/>
          <a:stretch>
            <a:fillRect/>
          </a:stretch>
        </p:blipFill>
        <p:spPr>
          <a:xfrm>
            <a:off x="1948205" y="2223891"/>
            <a:ext cx="10055001" cy="2114004"/>
          </a:xfrm>
          <a:prstGeom prst="rect">
            <a:avLst/>
          </a:prstGeom>
        </p:spPr>
      </p:pic>
    </p:spTree>
    <p:extLst>
      <p:ext uri="{BB962C8B-B14F-4D97-AF65-F5344CB8AC3E}">
        <p14:creationId xmlns:p14="http://schemas.microsoft.com/office/powerpoint/2010/main" val="3409153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0F23"/>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1133732-2AE0-3BA9-A75D-39FB37D91584}"/>
              </a:ext>
            </a:extLst>
          </p:cNvPr>
          <p:cNvGrpSpPr/>
          <p:nvPr/>
        </p:nvGrpSpPr>
        <p:grpSpPr>
          <a:xfrm>
            <a:off x="-1070150" y="4578849"/>
            <a:ext cx="855666" cy="872079"/>
            <a:chOff x="3482065" y="1865274"/>
            <a:chExt cx="855666" cy="872079"/>
          </a:xfrm>
        </p:grpSpPr>
        <p:sp>
          <p:nvSpPr>
            <p:cNvPr id="40" name="Oval 39">
              <a:extLst>
                <a:ext uri="{FF2B5EF4-FFF2-40B4-BE49-F238E27FC236}">
                  <a16:creationId xmlns:a16="http://schemas.microsoft.com/office/drawing/2014/main" id="{D06F6CD3-9719-E0BA-39D2-C93DC7E8902F}"/>
                </a:ext>
              </a:extLst>
            </p:cNvPr>
            <p:cNvSpPr/>
            <p:nvPr/>
          </p:nvSpPr>
          <p:spPr>
            <a:xfrm>
              <a:off x="3482065" y="186527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1" name="Graphic 40" descr="Presentation with org chart">
              <a:extLst>
                <a:ext uri="{FF2B5EF4-FFF2-40B4-BE49-F238E27FC236}">
                  <a16:creationId xmlns:a16="http://schemas.microsoft.com/office/drawing/2014/main" id="{9976376C-CA79-6D97-D96E-0595154F10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2167" y="1987932"/>
              <a:ext cx="664566" cy="664566"/>
            </a:xfrm>
            <a:prstGeom prst="rect">
              <a:avLst/>
            </a:prstGeom>
          </p:spPr>
        </p:pic>
      </p:grpSp>
      <p:grpSp>
        <p:nvGrpSpPr>
          <p:cNvPr id="42" name="Group 41">
            <a:extLst>
              <a:ext uri="{FF2B5EF4-FFF2-40B4-BE49-F238E27FC236}">
                <a16:creationId xmlns:a16="http://schemas.microsoft.com/office/drawing/2014/main" id="{9DADBA21-38F0-F082-0D08-B45647B7C6F4}"/>
              </a:ext>
            </a:extLst>
          </p:cNvPr>
          <p:cNvGrpSpPr/>
          <p:nvPr/>
        </p:nvGrpSpPr>
        <p:grpSpPr>
          <a:xfrm>
            <a:off x="-1070150" y="415218"/>
            <a:ext cx="855666" cy="872079"/>
            <a:chOff x="-1070150" y="519741"/>
            <a:chExt cx="855666" cy="872079"/>
          </a:xfrm>
        </p:grpSpPr>
        <p:sp>
          <p:nvSpPr>
            <p:cNvPr id="43" name="Oval 42">
              <a:extLst>
                <a:ext uri="{FF2B5EF4-FFF2-40B4-BE49-F238E27FC236}">
                  <a16:creationId xmlns:a16="http://schemas.microsoft.com/office/drawing/2014/main" id="{A012611F-9B1C-61B4-D27B-766B3802BEDF}"/>
                </a:ext>
              </a:extLst>
            </p:cNvPr>
            <p:cNvSpPr/>
            <p:nvPr/>
          </p:nvSpPr>
          <p:spPr>
            <a:xfrm>
              <a:off x="-1070150" y="519741"/>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4" name="Graphic 43" descr="Books on shelf">
              <a:extLst>
                <a:ext uri="{FF2B5EF4-FFF2-40B4-BE49-F238E27FC236}">
                  <a16:creationId xmlns:a16="http://schemas.microsoft.com/office/drawing/2014/main" id="{630C7A04-8F5B-6AF4-AF1D-619BB1DCA6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856" y="602826"/>
              <a:ext cx="643077" cy="643077"/>
            </a:xfrm>
            <a:prstGeom prst="rect">
              <a:avLst/>
            </a:prstGeom>
          </p:spPr>
        </p:pic>
      </p:grpSp>
      <p:grpSp>
        <p:nvGrpSpPr>
          <p:cNvPr id="46" name="Group 45">
            <a:extLst>
              <a:ext uri="{FF2B5EF4-FFF2-40B4-BE49-F238E27FC236}">
                <a16:creationId xmlns:a16="http://schemas.microsoft.com/office/drawing/2014/main" id="{FEC2E3E8-0759-D60C-B418-A1E64B47E61E}"/>
              </a:ext>
            </a:extLst>
          </p:cNvPr>
          <p:cNvGrpSpPr/>
          <p:nvPr/>
        </p:nvGrpSpPr>
        <p:grpSpPr>
          <a:xfrm>
            <a:off x="-1081464" y="5841393"/>
            <a:ext cx="814462" cy="872079"/>
            <a:chOff x="839930" y="4724150"/>
            <a:chExt cx="814462" cy="872079"/>
          </a:xfrm>
        </p:grpSpPr>
        <p:sp>
          <p:nvSpPr>
            <p:cNvPr id="47" name="Oval 46">
              <a:extLst>
                <a:ext uri="{FF2B5EF4-FFF2-40B4-BE49-F238E27FC236}">
                  <a16:creationId xmlns:a16="http://schemas.microsoft.com/office/drawing/2014/main" id="{28DC6F9A-9998-07EE-D7A3-DAD58108E449}"/>
                </a:ext>
              </a:extLst>
            </p:cNvPr>
            <p:cNvSpPr/>
            <p:nvPr/>
          </p:nvSpPr>
          <p:spPr>
            <a:xfrm>
              <a:off x="839930" y="4724150"/>
              <a:ext cx="814462"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8" name="Graphic 47" descr="Target Audience">
              <a:extLst>
                <a:ext uri="{FF2B5EF4-FFF2-40B4-BE49-F238E27FC236}">
                  <a16:creationId xmlns:a16="http://schemas.microsoft.com/office/drawing/2014/main" id="{64E119C2-2EC3-19EF-D7B4-157F0BDA93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2392" y="4841734"/>
              <a:ext cx="636910" cy="636910"/>
            </a:xfrm>
            <a:prstGeom prst="rect">
              <a:avLst/>
            </a:prstGeom>
          </p:spPr>
        </p:pic>
      </p:grpSp>
      <p:grpSp>
        <p:nvGrpSpPr>
          <p:cNvPr id="9" name="Group 8">
            <a:extLst>
              <a:ext uri="{FF2B5EF4-FFF2-40B4-BE49-F238E27FC236}">
                <a16:creationId xmlns:a16="http://schemas.microsoft.com/office/drawing/2014/main" id="{0DE71128-4C14-5E2E-3925-50A7E2C40D0A}"/>
              </a:ext>
            </a:extLst>
          </p:cNvPr>
          <p:cNvGrpSpPr/>
          <p:nvPr/>
        </p:nvGrpSpPr>
        <p:grpSpPr>
          <a:xfrm>
            <a:off x="808844" y="3005424"/>
            <a:ext cx="855666" cy="861060"/>
            <a:chOff x="854105" y="3005424"/>
            <a:chExt cx="855666" cy="861060"/>
          </a:xfrm>
        </p:grpSpPr>
        <p:sp>
          <p:nvSpPr>
            <p:cNvPr id="45" name="Oval 44">
              <a:extLst>
                <a:ext uri="{FF2B5EF4-FFF2-40B4-BE49-F238E27FC236}">
                  <a16:creationId xmlns:a16="http://schemas.microsoft.com/office/drawing/2014/main" id="{7779653C-B6B9-9277-2F52-89D0D90B2CC0}"/>
                </a:ext>
              </a:extLst>
            </p:cNvPr>
            <p:cNvSpPr/>
            <p:nvPr/>
          </p:nvSpPr>
          <p:spPr>
            <a:xfrm>
              <a:off x="854105" y="3005424"/>
              <a:ext cx="855666" cy="8610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9" name="Graphic 48" descr="Questions">
              <a:extLst>
                <a:ext uri="{FF2B5EF4-FFF2-40B4-BE49-F238E27FC236}">
                  <a16:creationId xmlns:a16="http://schemas.microsoft.com/office/drawing/2014/main" id="{2C762A1B-2C9D-D464-4CE1-A4F6014BCE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746" y="3117860"/>
              <a:ext cx="622280" cy="622280"/>
            </a:xfrm>
            <a:prstGeom prst="rect">
              <a:avLst/>
            </a:prstGeom>
          </p:spPr>
        </p:pic>
      </p:grpSp>
      <p:grpSp>
        <p:nvGrpSpPr>
          <p:cNvPr id="50" name="Group 49">
            <a:extLst>
              <a:ext uri="{FF2B5EF4-FFF2-40B4-BE49-F238E27FC236}">
                <a16:creationId xmlns:a16="http://schemas.microsoft.com/office/drawing/2014/main" id="{8210D2F0-B0FC-B314-14DC-2F8AD798DF29}"/>
              </a:ext>
            </a:extLst>
          </p:cNvPr>
          <p:cNvGrpSpPr/>
          <p:nvPr/>
        </p:nvGrpSpPr>
        <p:grpSpPr>
          <a:xfrm>
            <a:off x="-1070150" y="1782128"/>
            <a:ext cx="855666" cy="872079"/>
            <a:chOff x="3410411" y="867307"/>
            <a:chExt cx="855666" cy="872079"/>
          </a:xfrm>
        </p:grpSpPr>
        <p:sp>
          <p:nvSpPr>
            <p:cNvPr id="51" name="Oval 50">
              <a:extLst>
                <a:ext uri="{FF2B5EF4-FFF2-40B4-BE49-F238E27FC236}">
                  <a16:creationId xmlns:a16="http://schemas.microsoft.com/office/drawing/2014/main" id="{0D72F6FA-90DF-BF94-FDFB-462143C90AC1}"/>
                </a:ext>
              </a:extLst>
            </p:cNvPr>
            <p:cNvSpPr/>
            <p:nvPr/>
          </p:nvSpPr>
          <p:spPr>
            <a:xfrm>
              <a:off x="3410411" y="867307"/>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2" name="Graphic 51" descr="Hierarchy">
              <a:extLst>
                <a:ext uri="{FF2B5EF4-FFF2-40B4-BE49-F238E27FC236}">
                  <a16:creationId xmlns:a16="http://schemas.microsoft.com/office/drawing/2014/main" id="{E206B815-1732-C31B-3FEE-B593D8BE0AB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82065" y="905591"/>
              <a:ext cx="712358" cy="712358"/>
            </a:xfrm>
            <a:prstGeom prst="rect">
              <a:avLst/>
            </a:prstGeom>
          </p:spPr>
        </p:pic>
      </p:grpSp>
      <p:sp>
        <p:nvSpPr>
          <p:cNvPr id="53" name="Freeform: Shape 52">
            <a:extLst>
              <a:ext uri="{FF2B5EF4-FFF2-40B4-BE49-F238E27FC236}">
                <a16:creationId xmlns:a16="http://schemas.microsoft.com/office/drawing/2014/main" id="{BA996492-78C5-5930-9AFD-51C545F1FCCA}"/>
              </a:ext>
            </a:extLst>
          </p:cNvPr>
          <p:cNvSpPr/>
          <p:nvPr/>
        </p:nvSpPr>
        <p:spPr>
          <a:xfrm rot="10800000">
            <a:off x="1" y="-4822953"/>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54" name="Graphic 53" descr="Books on shelf">
            <a:hlinkClick r:id="rId13" action="ppaction://hlinksldjump"/>
            <a:extLst>
              <a:ext uri="{FF2B5EF4-FFF2-40B4-BE49-F238E27FC236}">
                <a16:creationId xmlns:a16="http://schemas.microsoft.com/office/drawing/2014/main" id="{D3AFFFA8-5D99-7E4B-1DE3-31FA5D168A1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1747" y="519741"/>
            <a:ext cx="643077" cy="643077"/>
          </a:xfrm>
          <a:prstGeom prst="rect">
            <a:avLst/>
          </a:prstGeom>
        </p:spPr>
      </p:pic>
      <p:pic>
        <p:nvPicPr>
          <p:cNvPr id="55" name="Graphic 54" descr="Questions">
            <a:extLst>
              <a:ext uri="{FF2B5EF4-FFF2-40B4-BE49-F238E27FC236}">
                <a16:creationId xmlns:a16="http://schemas.microsoft.com/office/drawing/2014/main" id="{C7E72D56-494A-0EED-7F0B-8C7C6CE5084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1747" y="3119738"/>
            <a:ext cx="622280" cy="622280"/>
          </a:xfrm>
          <a:prstGeom prst="rect">
            <a:avLst/>
          </a:prstGeom>
        </p:spPr>
      </p:pic>
      <p:pic>
        <p:nvPicPr>
          <p:cNvPr id="56" name="Graphic 55" descr="Hierarchy">
            <a:extLst>
              <a:ext uri="{FF2B5EF4-FFF2-40B4-BE49-F238E27FC236}">
                <a16:creationId xmlns:a16="http://schemas.microsoft.com/office/drawing/2014/main" id="{9D58AC27-A647-C296-47A9-17A0C1F65A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1747" y="1702608"/>
            <a:ext cx="712358" cy="712358"/>
          </a:xfrm>
          <a:prstGeom prst="rect">
            <a:avLst/>
          </a:prstGeom>
        </p:spPr>
      </p:pic>
      <p:pic>
        <p:nvPicPr>
          <p:cNvPr id="57" name="Graphic 56" descr="Presentation with org chart">
            <a:extLst>
              <a:ext uri="{FF2B5EF4-FFF2-40B4-BE49-F238E27FC236}">
                <a16:creationId xmlns:a16="http://schemas.microsoft.com/office/drawing/2014/main" id="{7C0AEC82-9523-1404-02E9-58F3F89A36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1747" y="4631925"/>
            <a:ext cx="664566" cy="664566"/>
          </a:xfrm>
          <a:prstGeom prst="rect">
            <a:avLst/>
          </a:prstGeom>
        </p:spPr>
      </p:pic>
      <p:pic>
        <p:nvPicPr>
          <p:cNvPr id="58" name="Graphic 57" descr="Target Audience">
            <a:extLst>
              <a:ext uri="{FF2B5EF4-FFF2-40B4-BE49-F238E27FC236}">
                <a16:creationId xmlns:a16="http://schemas.microsoft.com/office/drawing/2014/main" id="{D646DC8A-4AA1-A912-6DD7-43A3A56D7B2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1747" y="5958977"/>
            <a:ext cx="636910" cy="636910"/>
          </a:xfrm>
          <a:prstGeom prst="rect">
            <a:avLst/>
          </a:prstGeom>
        </p:spPr>
      </p:pic>
      <p:sp>
        <p:nvSpPr>
          <p:cNvPr id="2" name="TextBox 1">
            <a:extLst>
              <a:ext uri="{FF2B5EF4-FFF2-40B4-BE49-F238E27FC236}">
                <a16:creationId xmlns:a16="http://schemas.microsoft.com/office/drawing/2014/main" id="{280CAEDB-4601-0F29-CB4C-6E7B6C27581B}"/>
              </a:ext>
            </a:extLst>
          </p:cNvPr>
          <p:cNvSpPr txBox="1"/>
          <p:nvPr/>
        </p:nvSpPr>
        <p:spPr>
          <a:xfrm>
            <a:off x="4460925" y="415218"/>
            <a:ext cx="3753353" cy="584775"/>
          </a:xfrm>
          <a:prstGeom prst="rect">
            <a:avLst/>
          </a:prstGeom>
          <a:noFill/>
        </p:spPr>
        <p:txBody>
          <a:bodyPr wrap="square" rtlCol="0">
            <a:spAutoFit/>
          </a:bodyPr>
          <a:lstStyle/>
          <a:p>
            <a:pPr algn="ctr"/>
            <a:r>
              <a:rPr lang="en-IN" sz="3200" b="1" u="sng" dirty="0">
                <a:solidFill>
                  <a:schemeClr val="bg1"/>
                </a:solidFill>
              </a:rPr>
              <a:t>Forecasting</a:t>
            </a:r>
            <a:endParaRPr lang="en-IN" b="1" u="sng" dirty="0">
              <a:solidFill>
                <a:schemeClr val="bg1"/>
              </a:solidFill>
            </a:endParaRPr>
          </a:p>
        </p:txBody>
      </p:sp>
      <p:pic>
        <p:nvPicPr>
          <p:cNvPr id="6" name="Picture 5">
            <a:extLst>
              <a:ext uri="{FF2B5EF4-FFF2-40B4-BE49-F238E27FC236}">
                <a16:creationId xmlns:a16="http://schemas.microsoft.com/office/drawing/2014/main" id="{2191831B-3CB4-2FDC-394F-574D2765E4ED}"/>
              </a:ext>
            </a:extLst>
          </p:cNvPr>
          <p:cNvPicPr>
            <a:picLocks noChangeAspect="1"/>
          </p:cNvPicPr>
          <p:nvPr/>
        </p:nvPicPr>
        <p:blipFill>
          <a:blip r:embed="rId24"/>
          <a:stretch>
            <a:fillRect/>
          </a:stretch>
        </p:blipFill>
        <p:spPr>
          <a:xfrm>
            <a:off x="1746328" y="1162818"/>
            <a:ext cx="6682112" cy="5146542"/>
          </a:xfrm>
          <a:prstGeom prst="rect">
            <a:avLst/>
          </a:prstGeom>
        </p:spPr>
      </p:pic>
      <p:pic>
        <p:nvPicPr>
          <p:cNvPr id="8" name="Picture 7">
            <a:extLst>
              <a:ext uri="{FF2B5EF4-FFF2-40B4-BE49-F238E27FC236}">
                <a16:creationId xmlns:a16="http://schemas.microsoft.com/office/drawing/2014/main" id="{1DDE40C3-608B-CA3F-BD40-EF326221353E}"/>
              </a:ext>
            </a:extLst>
          </p:cNvPr>
          <p:cNvPicPr>
            <a:picLocks noChangeAspect="1"/>
          </p:cNvPicPr>
          <p:nvPr/>
        </p:nvPicPr>
        <p:blipFill>
          <a:blip r:embed="rId25"/>
          <a:stretch>
            <a:fillRect/>
          </a:stretch>
        </p:blipFill>
        <p:spPr>
          <a:xfrm>
            <a:off x="8546185" y="1162818"/>
            <a:ext cx="3504068" cy="3202643"/>
          </a:xfrm>
          <a:prstGeom prst="rect">
            <a:avLst/>
          </a:prstGeom>
        </p:spPr>
      </p:pic>
    </p:spTree>
    <p:extLst>
      <p:ext uri="{BB962C8B-B14F-4D97-AF65-F5344CB8AC3E}">
        <p14:creationId xmlns:p14="http://schemas.microsoft.com/office/powerpoint/2010/main" val="131237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5780">
            <a:alpha val="63000"/>
          </a:srgb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0DA44D7-8382-0FD1-2343-CB24674FDD3D}"/>
              </a:ext>
            </a:extLst>
          </p:cNvPr>
          <p:cNvGrpSpPr/>
          <p:nvPr/>
        </p:nvGrpSpPr>
        <p:grpSpPr>
          <a:xfrm>
            <a:off x="854105" y="4528167"/>
            <a:ext cx="855666" cy="872079"/>
            <a:chOff x="3482065" y="1865274"/>
            <a:chExt cx="855666" cy="872079"/>
          </a:xfrm>
        </p:grpSpPr>
        <p:sp>
          <p:nvSpPr>
            <p:cNvPr id="19" name="Oval 18">
              <a:extLst>
                <a:ext uri="{FF2B5EF4-FFF2-40B4-BE49-F238E27FC236}">
                  <a16:creationId xmlns:a16="http://schemas.microsoft.com/office/drawing/2014/main" id="{08227C0F-F661-3813-C152-DBEC26E3C00F}"/>
                </a:ext>
              </a:extLst>
            </p:cNvPr>
            <p:cNvSpPr/>
            <p:nvPr/>
          </p:nvSpPr>
          <p:spPr>
            <a:xfrm>
              <a:off x="3482065" y="186527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Presentation with org chart">
              <a:extLst>
                <a:ext uri="{FF2B5EF4-FFF2-40B4-BE49-F238E27FC236}">
                  <a16:creationId xmlns:a16="http://schemas.microsoft.com/office/drawing/2014/main" id="{97B5EBD8-316E-B184-A74E-1397AD017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2167" y="1987932"/>
              <a:ext cx="664566" cy="664566"/>
            </a:xfrm>
            <a:prstGeom prst="rect">
              <a:avLst/>
            </a:prstGeom>
          </p:spPr>
        </p:pic>
      </p:grpSp>
      <p:grpSp>
        <p:nvGrpSpPr>
          <p:cNvPr id="4" name="Group 3">
            <a:extLst>
              <a:ext uri="{FF2B5EF4-FFF2-40B4-BE49-F238E27FC236}">
                <a16:creationId xmlns:a16="http://schemas.microsoft.com/office/drawing/2014/main" id="{7DA5856C-1BD1-7FBE-C955-E7829A235D53}"/>
              </a:ext>
            </a:extLst>
          </p:cNvPr>
          <p:cNvGrpSpPr/>
          <p:nvPr/>
        </p:nvGrpSpPr>
        <p:grpSpPr>
          <a:xfrm>
            <a:off x="-1070150" y="415218"/>
            <a:ext cx="855666" cy="872079"/>
            <a:chOff x="-1070150" y="519741"/>
            <a:chExt cx="855666" cy="872079"/>
          </a:xfrm>
        </p:grpSpPr>
        <p:sp>
          <p:nvSpPr>
            <p:cNvPr id="5" name="Oval 4">
              <a:extLst>
                <a:ext uri="{FF2B5EF4-FFF2-40B4-BE49-F238E27FC236}">
                  <a16:creationId xmlns:a16="http://schemas.microsoft.com/office/drawing/2014/main" id="{0AE45DC9-046F-F632-3ECD-2AE9B457BD02}"/>
                </a:ext>
              </a:extLst>
            </p:cNvPr>
            <p:cNvSpPr/>
            <p:nvPr/>
          </p:nvSpPr>
          <p:spPr>
            <a:xfrm>
              <a:off x="-1070150" y="519741"/>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descr="Books on shelf">
              <a:extLst>
                <a:ext uri="{FF2B5EF4-FFF2-40B4-BE49-F238E27FC236}">
                  <a16:creationId xmlns:a16="http://schemas.microsoft.com/office/drawing/2014/main" id="{D540D5D3-C799-31EE-6794-92F8761C04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856" y="602826"/>
              <a:ext cx="643077" cy="643077"/>
            </a:xfrm>
            <a:prstGeom prst="rect">
              <a:avLst/>
            </a:prstGeom>
          </p:spPr>
        </p:pic>
      </p:grpSp>
      <p:sp>
        <p:nvSpPr>
          <p:cNvPr id="10" name="Oval 9">
            <a:extLst>
              <a:ext uri="{FF2B5EF4-FFF2-40B4-BE49-F238E27FC236}">
                <a16:creationId xmlns:a16="http://schemas.microsoft.com/office/drawing/2014/main" id="{EDE1CBF5-9268-409C-DA1E-C8686BB6CC84}"/>
              </a:ext>
            </a:extLst>
          </p:cNvPr>
          <p:cNvSpPr/>
          <p:nvPr/>
        </p:nvSpPr>
        <p:spPr>
          <a:xfrm>
            <a:off x="-1070150" y="3149038"/>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AC91F733-E360-90F0-CF0E-2458DBB8B38E}"/>
              </a:ext>
            </a:extLst>
          </p:cNvPr>
          <p:cNvGrpSpPr/>
          <p:nvPr/>
        </p:nvGrpSpPr>
        <p:grpSpPr>
          <a:xfrm>
            <a:off x="-1081464" y="5841393"/>
            <a:ext cx="814462" cy="872079"/>
            <a:chOff x="839930" y="4724150"/>
            <a:chExt cx="814462" cy="872079"/>
          </a:xfrm>
        </p:grpSpPr>
        <p:sp>
          <p:nvSpPr>
            <p:cNvPr id="12" name="Oval 11">
              <a:extLst>
                <a:ext uri="{FF2B5EF4-FFF2-40B4-BE49-F238E27FC236}">
                  <a16:creationId xmlns:a16="http://schemas.microsoft.com/office/drawing/2014/main" id="{E44847C7-A657-F398-3B4F-6371921DC1F6}"/>
                </a:ext>
              </a:extLst>
            </p:cNvPr>
            <p:cNvSpPr/>
            <p:nvPr/>
          </p:nvSpPr>
          <p:spPr>
            <a:xfrm>
              <a:off x="839930" y="4724150"/>
              <a:ext cx="814462"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Target Audience">
              <a:extLst>
                <a:ext uri="{FF2B5EF4-FFF2-40B4-BE49-F238E27FC236}">
                  <a16:creationId xmlns:a16="http://schemas.microsoft.com/office/drawing/2014/main" id="{8FF193E0-BE0D-3BB9-F21C-43DE5EBC45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2392" y="4841734"/>
              <a:ext cx="636910" cy="636910"/>
            </a:xfrm>
            <a:prstGeom prst="rect">
              <a:avLst/>
            </a:prstGeom>
          </p:spPr>
        </p:pic>
      </p:grpSp>
      <p:pic>
        <p:nvPicPr>
          <p:cNvPr id="14" name="Graphic 13" descr="Questions">
            <a:extLst>
              <a:ext uri="{FF2B5EF4-FFF2-40B4-BE49-F238E27FC236}">
                <a16:creationId xmlns:a16="http://schemas.microsoft.com/office/drawing/2014/main" id="{EDEDB9EB-A8D1-5567-9BD2-EBA0A63303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5373" y="3280893"/>
            <a:ext cx="622280" cy="622280"/>
          </a:xfrm>
          <a:prstGeom prst="rect">
            <a:avLst/>
          </a:prstGeom>
        </p:spPr>
      </p:pic>
      <p:grpSp>
        <p:nvGrpSpPr>
          <p:cNvPr id="15" name="Group 14">
            <a:extLst>
              <a:ext uri="{FF2B5EF4-FFF2-40B4-BE49-F238E27FC236}">
                <a16:creationId xmlns:a16="http://schemas.microsoft.com/office/drawing/2014/main" id="{EA249EAA-8158-4A86-C32D-B7FE2A9C9DD0}"/>
              </a:ext>
            </a:extLst>
          </p:cNvPr>
          <p:cNvGrpSpPr/>
          <p:nvPr/>
        </p:nvGrpSpPr>
        <p:grpSpPr>
          <a:xfrm>
            <a:off x="-1070150" y="1782128"/>
            <a:ext cx="855666" cy="872079"/>
            <a:chOff x="3410411" y="867307"/>
            <a:chExt cx="855666" cy="872079"/>
          </a:xfrm>
        </p:grpSpPr>
        <p:sp>
          <p:nvSpPr>
            <p:cNvPr id="16" name="Oval 15">
              <a:extLst>
                <a:ext uri="{FF2B5EF4-FFF2-40B4-BE49-F238E27FC236}">
                  <a16:creationId xmlns:a16="http://schemas.microsoft.com/office/drawing/2014/main" id="{CB8D7AFA-72D0-0FF6-57C9-6FA076483BF5}"/>
                </a:ext>
              </a:extLst>
            </p:cNvPr>
            <p:cNvSpPr/>
            <p:nvPr/>
          </p:nvSpPr>
          <p:spPr>
            <a:xfrm>
              <a:off x="3410411" y="867307"/>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Hierarchy">
              <a:extLst>
                <a:ext uri="{FF2B5EF4-FFF2-40B4-BE49-F238E27FC236}">
                  <a16:creationId xmlns:a16="http://schemas.microsoft.com/office/drawing/2014/main" id="{A354CDB8-8986-B752-DB03-63608B2329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82065" y="905591"/>
              <a:ext cx="712358" cy="712358"/>
            </a:xfrm>
            <a:prstGeom prst="rect">
              <a:avLst/>
            </a:prstGeom>
          </p:spPr>
        </p:pic>
      </p:grpSp>
      <p:sp>
        <p:nvSpPr>
          <p:cNvPr id="7" name="Freeform: Shape 6">
            <a:extLst>
              <a:ext uri="{FF2B5EF4-FFF2-40B4-BE49-F238E27FC236}">
                <a16:creationId xmlns:a16="http://schemas.microsoft.com/office/drawing/2014/main" id="{6B3E0A8F-540D-70AE-3A0B-9C93ED56C8FC}"/>
              </a:ext>
            </a:extLst>
          </p:cNvPr>
          <p:cNvSpPr/>
          <p:nvPr/>
        </p:nvSpPr>
        <p:spPr>
          <a:xfrm rot="10800000">
            <a:off x="1" y="-3294700"/>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8" name="Graphic 7" descr="Books on shelf">
            <a:hlinkClick r:id="rId13" action="ppaction://hlinksldjump"/>
            <a:extLst>
              <a:ext uri="{FF2B5EF4-FFF2-40B4-BE49-F238E27FC236}">
                <a16:creationId xmlns:a16="http://schemas.microsoft.com/office/drawing/2014/main" id="{529E04E6-88EA-2E84-D369-500F14B2BE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1747" y="519741"/>
            <a:ext cx="643077" cy="643077"/>
          </a:xfrm>
          <a:prstGeom prst="rect">
            <a:avLst/>
          </a:prstGeom>
        </p:spPr>
      </p:pic>
      <p:pic>
        <p:nvPicPr>
          <p:cNvPr id="9" name="Graphic 8" descr="Questions">
            <a:extLst>
              <a:ext uri="{FF2B5EF4-FFF2-40B4-BE49-F238E27FC236}">
                <a16:creationId xmlns:a16="http://schemas.microsoft.com/office/drawing/2014/main" id="{D8AF7E1A-D5B5-908A-0BA3-6BB0DCD60F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1747" y="3119738"/>
            <a:ext cx="622280" cy="622280"/>
          </a:xfrm>
          <a:prstGeom prst="rect">
            <a:avLst/>
          </a:prstGeom>
        </p:spPr>
      </p:pic>
      <p:pic>
        <p:nvPicPr>
          <p:cNvPr id="21" name="Graphic 20" descr="Hierarchy">
            <a:extLst>
              <a:ext uri="{FF2B5EF4-FFF2-40B4-BE49-F238E27FC236}">
                <a16:creationId xmlns:a16="http://schemas.microsoft.com/office/drawing/2014/main" id="{788B3737-535F-A15B-50E1-16668850F09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1747" y="1702608"/>
            <a:ext cx="712358" cy="712358"/>
          </a:xfrm>
          <a:prstGeom prst="rect">
            <a:avLst/>
          </a:prstGeom>
        </p:spPr>
      </p:pic>
      <p:pic>
        <p:nvPicPr>
          <p:cNvPr id="22" name="Graphic 21" descr="Presentation with org chart">
            <a:extLst>
              <a:ext uri="{FF2B5EF4-FFF2-40B4-BE49-F238E27FC236}">
                <a16:creationId xmlns:a16="http://schemas.microsoft.com/office/drawing/2014/main" id="{E7DA2A94-7248-5AC0-2D7D-3B146F4984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1747" y="4631925"/>
            <a:ext cx="664566" cy="664566"/>
          </a:xfrm>
          <a:prstGeom prst="rect">
            <a:avLst/>
          </a:prstGeom>
        </p:spPr>
      </p:pic>
      <p:pic>
        <p:nvPicPr>
          <p:cNvPr id="23" name="Graphic 22" descr="Target Audience">
            <a:extLst>
              <a:ext uri="{FF2B5EF4-FFF2-40B4-BE49-F238E27FC236}">
                <a16:creationId xmlns:a16="http://schemas.microsoft.com/office/drawing/2014/main" id="{4411DF07-D61D-B33A-7CE0-53127281494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1747" y="5958977"/>
            <a:ext cx="636910" cy="636910"/>
          </a:xfrm>
          <a:prstGeom prst="rect">
            <a:avLst/>
          </a:prstGeom>
        </p:spPr>
      </p:pic>
      <p:sp>
        <p:nvSpPr>
          <p:cNvPr id="3" name="TextBox 2">
            <a:extLst>
              <a:ext uri="{FF2B5EF4-FFF2-40B4-BE49-F238E27FC236}">
                <a16:creationId xmlns:a16="http://schemas.microsoft.com/office/drawing/2014/main" id="{242480C0-A2D4-05B3-C25A-80B6328390CC}"/>
              </a:ext>
            </a:extLst>
          </p:cNvPr>
          <p:cNvSpPr txBox="1"/>
          <p:nvPr/>
        </p:nvSpPr>
        <p:spPr>
          <a:xfrm>
            <a:off x="4219323" y="469404"/>
            <a:ext cx="3753353" cy="584775"/>
          </a:xfrm>
          <a:prstGeom prst="rect">
            <a:avLst/>
          </a:prstGeom>
          <a:noFill/>
        </p:spPr>
        <p:txBody>
          <a:bodyPr wrap="square" rtlCol="0">
            <a:spAutoFit/>
          </a:bodyPr>
          <a:lstStyle/>
          <a:p>
            <a:pPr algn="ctr"/>
            <a:r>
              <a:rPr lang="en-IN" sz="3200" b="1" u="sng" dirty="0">
                <a:solidFill>
                  <a:schemeClr val="bg1"/>
                </a:solidFill>
              </a:rPr>
              <a:t>Spreadsheet</a:t>
            </a:r>
            <a:endParaRPr lang="en-IN" b="1" u="sng" dirty="0">
              <a:solidFill>
                <a:schemeClr val="bg1"/>
              </a:solidFill>
            </a:endParaRPr>
          </a:p>
        </p:txBody>
      </p:sp>
      <p:pic>
        <p:nvPicPr>
          <p:cNvPr id="26" name="Picture 25">
            <a:extLst>
              <a:ext uri="{FF2B5EF4-FFF2-40B4-BE49-F238E27FC236}">
                <a16:creationId xmlns:a16="http://schemas.microsoft.com/office/drawing/2014/main" id="{F81F85D4-D2E2-86B1-A236-1BA96383E87B}"/>
              </a:ext>
            </a:extLst>
          </p:cNvPr>
          <p:cNvPicPr>
            <a:picLocks noChangeAspect="1"/>
          </p:cNvPicPr>
          <p:nvPr/>
        </p:nvPicPr>
        <p:blipFill>
          <a:blip r:embed="rId24"/>
          <a:stretch>
            <a:fillRect/>
          </a:stretch>
        </p:blipFill>
        <p:spPr>
          <a:xfrm>
            <a:off x="3868803" y="1593725"/>
            <a:ext cx="5084182" cy="3702766"/>
          </a:xfrm>
          <a:prstGeom prst="rect">
            <a:avLst/>
          </a:prstGeom>
        </p:spPr>
      </p:pic>
    </p:spTree>
    <p:extLst>
      <p:ext uri="{BB962C8B-B14F-4D97-AF65-F5344CB8AC3E}">
        <p14:creationId xmlns:p14="http://schemas.microsoft.com/office/powerpoint/2010/main" val="1079007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50000"/>
            <a:alpha val="21000"/>
          </a:schemeClr>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3BCE298-35FD-9EBD-6788-AABE0E153588}"/>
              </a:ext>
            </a:extLst>
          </p:cNvPr>
          <p:cNvPicPr>
            <a:picLocks noChangeAspect="1"/>
          </p:cNvPicPr>
          <p:nvPr/>
        </p:nvPicPr>
        <p:blipFill>
          <a:blip r:embed="rId2"/>
          <a:stretch>
            <a:fillRect/>
          </a:stretch>
        </p:blipFill>
        <p:spPr>
          <a:xfrm>
            <a:off x="0" y="0"/>
            <a:ext cx="12192000" cy="6857999"/>
          </a:xfrm>
          <a:prstGeom prst="rect">
            <a:avLst/>
          </a:prstGeom>
        </p:spPr>
      </p:pic>
      <p:grpSp>
        <p:nvGrpSpPr>
          <p:cNvPr id="11" name="Group 10">
            <a:extLst>
              <a:ext uri="{FF2B5EF4-FFF2-40B4-BE49-F238E27FC236}">
                <a16:creationId xmlns:a16="http://schemas.microsoft.com/office/drawing/2014/main" id="{DBC1F6FF-82B3-9625-04A5-C3069925FCE5}"/>
              </a:ext>
            </a:extLst>
          </p:cNvPr>
          <p:cNvGrpSpPr/>
          <p:nvPr/>
        </p:nvGrpSpPr>
        <p:grpSpPr>
          <a:xfrm>
            <a:off x="828616" y="5596294"/>
            <a:ext cx="814462" cy="872079"/>
            <a:chOff x="839930" y="4724150"/>
            <a:chExt cx="814462" cy="872079"/>
          </a:xfrm>
        </p:grpSpPr>
        <p:sp>
          <p:nvSpPr>
            <p:cNvPr id="12" name="Oval 11">
              <a:extLst>
                <a:ext uri="{FF2B5EF4-FFF2-40B4-BE49-F238E27FC236}">
                  <a16:creationId xmlns:a16="http://schemas.microsoft.com/office/drawing/2014/main" id="{235355EF-F250-740A-96B4-F6DD3D65FC99}"/>
                </a:ext>
              </a:extLst>
            </p:cNvPr>
            <p:cNvSpPr/>
            <p:nvPr/>
          </p:nvSpPr>
          <p:spPr>
            <a:xfrm>
              <a:off x="839930" y="4724150"/>
              <a:ext cx="814462"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Target Audience">
              <a:extLst>
                <a:ext uri="{FF2B5EF4-FFF2-40B4-BE49-F238E27FC236}">
                  <a16:creationId xmlns:a16="http://schemas.microsoft.com/office/drawing/2014/main" id="{A92B935E-3E78-68A7-72A0-5E978E88CB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2392" y="4841734"/>
              <a:ext cx="636910" cy="636910"/>
            </a:xfrm>
            <a:prstGeom prst="rect">
              <a:avLst/>
            </a:prstGeom>
          </p:spPr>
        </p:pic>
      </p:grpSp>
      <p:grpSp>
        <p:nvGrpSpPr>
          <p:cNvPr id="4" name="Group 3">
            <a:extLst>
              <a:ext uri="{FF2B5EF4-FFF2-40B4-BE49-F238E27FC236}">
                <a16:creationId xmlns:a16="http://schemas.microsoft.com/office/drawing/2014/main" id="{9199F528-37C0-A82F-AE07-D159C8966D6F}"/>
              </a:ext>
            </a:extLst>
          </p:cNvPr>
          <p:cNvGrpSpPr/>
          <p:nvPr/>
        </p:nvGrpSpPr>
        <p:grpSpPr>
          <a:xfrm>
            <a:off x="-1070150" y="431512"/>
            <a:ext cx="855666" cy="872079"/>
            <a:chOff x="-1070150" y="519741"/>
            <a:chExt cx="855666" cy="872079"/>
          </a:xfrm>
        </p:grpSpPr>
        <p:sp>
          <p:nvSpPr>
            <p:cNvPr id="5" name="Oval 4">
              <a:extLst>
                <a:ext uri="{FF2B5EF4-FFF2-40B4-BE49-F238E27FC236}">
                  <a16:creationId xmlns:a16="http://schemas.microsoft.com/office/drawing/2014/main" id="{1ED5B76A-20FB-0596-F615-3351A1A1C975}"/>
                </a:ext>
              </a:extLst>
            </p:cNvPr>
            <p:cNvSpPr/>
            <p:nvPr/>
          </p:nvSpPr>
          <p:spPr>
            <a:xfrm>
              <a:off x="-1070150" y="519741"/>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descr="Books on shelf">
              <a:extLst>
                <a:ext uri="{FF2B5EF4-FFF2-40B4-BE49-F238E27FC236}">
                  <a16:creationId xmlns:a16="http://schemas.microsoft.com/office/drawing/2014/main" id="{9581562B-2D25-BC2D-7B5D-B40BB1149E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856" y="602826"/>
              <a:ext cx="643077" cy="643077"/>
            </a:xfrm>
            <a:prstGeom prst="rect">
              <a:avLst/>
            </a:prstGeom>
          </p:spPr>
        </p:pic>
      </p:grpSp>
      <p:sp>
        <p:nvSpPr>
          <p:cNvPr id="10" name="Oval 9">
            <a:extLst>
              <a:ext uri="{FF2B5EF4-FFF2-40B4-BE49-F238E27FC236}">
                <a16:creationId xmlns:a16="http://schemas.microsoft.com/office/drawing/2014/main" id="{01F6C639-AE59-6101-8165-2C267A358EC0}"/>
              </a:ext>
            </a:extLst>
          </p:cNvPr>
          <p:cNvSpPr/>
          <p:nvPr/>
        </p:nvSpPr>
        <p:spPr>
          <a:xfrm>
            <a:off x="-1070150" y="3149038"/>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Questions">
            <a:extLst>
              <a:ext uri="{FF2B5EF4-FFF2-40B4-BE49-F238E27FC236}">
                <a16:creationId xmlns:a16="http://schemas.microsoft.com/office/drawing/2014/main" id="{CBDB7D09-9BE0-794C-1A7A-5E3E357165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373" y="3280893"/>
            <a:ext cx="622280" cy="622280"/>
          </a:xfrm>
          <a:prstGeom prst="rect">
            <a:avLst/>
          </a:prstGeom>
        </p:spPr>
      </p:pic>
      <p:grpSp>
        <p:nvGrpSpPr>
          <p:cNvPr id="15" name="Group 14">
            <a:extLst>
              <a:ext uri="{FF2B5EF4-FFF2-40B4-BE49-F238E27FC236}">
                <a16:creationId xmlns:a16="http://schemas.microsoft.com/office/drawing/2014/main" id="{2897E767-63DC-B936-AFCE-877B457610C8}"/>
              </a:ext>
            </a:extLst>
          </p:cNvPr>
          <p:cNvGrpSpPr/>
          <p:nvPr/>
        </p:nvGrpSpPr>
        <p:grpSpPr>
          <a:xfrm>
            <a:off x="-1070150" y="1782128"/>
            <a:ext cx="855666" cy="872079"/>
            <a:chOff x="3410411" y="867307"/>
            <a:chExt cx="855666" cy="872079"/>
          </a:xfrm>
        </p:grpSpPr>
        <p:sp>
          <p:nvSpPr>
            <p:cNvPr id="16" name="Oval 15">
              <a:extLst>
                <a:ext uri="{FF2B5EF4-FFF2-40B4-BE49-F238E27FC236}">
                  <a16:creationId xmlns:a16="http://schemas.microsoft.com/office/drawing/2014/main" id="{46D64EE6-074D-BE23-82AF-0BD3D1DC2E8E}"/>
                </a:ext>
              </a:extLst>
            </p:cNvPr>
            <p:cNvSpPr/>
            <p:nvPr/>
          </p:nvSpPr>
          <p:spPr>
            <a:xfrm>
              <a:off x="3410411" y="867307"/>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Hierarchy">
              <a:extLst>
                <a:ext uri="{FF2B5EF4-FFF2-40B4-BE49-F238E27FC236}">
                  <a16:creationId xmlns:a16="http://schemas.microsoft.com/office/drawing/2014/main" id="{21CB3E55-9FF2-4E8E-DBF0-39EF80605E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065" y="905591"/>
              <a:ext cx="712358" cy="712358"/>
            </a:xfrm>
            <a:prstGeom prst="rect">
              <a:avLst/>
            </a:prstGeom>
          </p:spPr>
        </p:pic>
      </p:grpSp>
      <p:grpSp>
        <p:nvGrpSpPr>
          <p:cNvPr id="18" name="Group 17">
            <a:extLst>
              <a:ext uri="{FF2B5EF4-FFF2-40B4-BE49-F238E27FC236}">
                <a16:creationId xmlns:a16="http://schemas.microsoft.com/office/drawing/2014/main" id="{3515CF5A-B4A9-EE64-0CE6-196DD7192739}"/>
              </a:ext>
            </a:extLst>
          </p:cNvPr>
          <p:cNvGrpSpPr/>
          <p:nvPr/>
        </p:nvGrpSpPr>
        <p:grpSpPr>
          <a:xfrm>
            <a:off x="-1102066" y="4559929"/>
            <a:ext cx="855666" cy="872079"/>
            <a:chOff x="3482065" y="1865274"/>
            <a:chExt cx="855666" cy="872079"/>
          </a:xfrm>
        </p:grpSpPr>
        <p:sp>
          <p:nvSpPr>
            <p:cNvPr id="19" name="Oval 18">
              <a:extLst>
                <a:ext uri="{FF2B5EF4-FFF2-40B4-BE49-F238E27FC236}">
                  <a16:creationId xmlns:a16="http://schemas.microsoft.com/office/drawing/2014/main" id="{5BAC07C5-65E6-D917-7FEA-EBFD82249082}"/>
                </a:ext>
              </a:extLst>
            </p:cNvPr>
            <p:cNvSpPr/>
            <p:nvPr/>
          </p:nvSpPr>
          <p:spPr>
            <a:xfrm>
              <a:off x="3482065" y="1865274"/>
              <a:ext cx="855666" cy="872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Presentation with org chart">
              <a:extLst>
                <a:ext uri="{FF2B5EF4-FFF2-40B4-BE49-F238E27FC236}">
                  <a16:creationId xmlns:a16="http://schemas.microsoft.com/office/drawing/2014/main" id="{50C0C3A1-80A5-DCCE-0C98-4558F0EF49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72167" y="1987932"/>
              <a:ext cx="664566" cy="664566"/>
            </a:xfrm>
            <a:prstGeom prst="rect">
              <a:avLst/>
            </a:prstGeom>
          </p:spPr>
        </p:pic>
      </p:grpSp>
      <p:sp>
        <p:nvSpPr>
          <p:cNvPr id="7" name="Freeform: Shape 6">
            <a:extLst>
              <a:ext uri="{FF2B5EF4-FFF2-40B4-BE49-F238E27FC236}">
                <a16:creationId xmlns:a16="http://schemas.microsoft.com/office/drawing/2014/main" id="{F2E728B7-7D01-F01F-BAD8-BC87EE463BCE}"/>
              </a:ext>
            </a:extLst>
          </p:cNvPr>
          <p:cNvSpPr/>
          <p:nvPr/>
        </p:nvSpPr>
        <p:spPr>
          <a:xfrm rot="10800000">
            <a:off x="1" y="-2226573"/>
            <a:ext cx="1235845" cy="16517815"/>
          </a:xfrm>
          <a:custGeom>
            <a:avLst/>
            <a:gdLst>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0" fmla="*/ 0 w 1225685"/>
              <a:gd name="connsiteY0" fmla="*/ 16517815 h 16517815"/>
              <a:gd name="connsiteX1" fmla="*/ 0 w 1225685"/>
              <a:gd name="connsiteY1" fmla="*/ 9097107 h 16517815"/>
              <a:gd name="connsiteX2" fmla="*/ 564319 w 1225685"/>
              <a:gd name="connsiteY2" fmla="*/ 8248780 h 16517815"/>
              <a:gd name="connsiteX3" fmla="*/ 0 w 1225685"/>
              <a:gd name="connsiteY3" fmla="*/ 7458809 h 16517815"/>
              <a:gd name="connsiteX4" fmla="*/ 0 w 1225685"/>
              <a:gd name="connsiteY4" fmla="*/ 0 h 16517815"/>
              <a:gd name="connsiteX5" fmla="*/ 1225685 w 1225685"/>
              <a:gd name="connsiteY5" fmla="*/ 0 h 16517815"/>
              <a:gd name="connsiteX6" fmla="*/ 1225685 w 1225685"/>
              <a:gd name="connsiteY6" fmla="*/ 16517815 h 16517815"/>
              <a:gd name="connsiteX7" fmla="*/ 0 w 122568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74479 w 1235845"/>
              <a:gd name="connsiteY2" fmla="*/ 824878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4145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 name="connsiteX0" fmla="*/ 10160 w 1235845"/>
              <a:gd name="connsiteY0" fmla="*/ 16517815 h 16517815"/>
              <a:gd name="connsiteX1" fmla="*/ 10160 w 1235845"/>
              <a:gd name="connsiteY1" fmla="*/ 9097107 h 16517815"/>
              <a:gd name="connsiteX2" fmla="*/ 500819 w 1235845"/>
              <a:gd name="connsiteY2" fmla="*/ 8251320 h 16517815"/>
              <a:gd name="connsiteX3" fmla="*/ 0 w 1235845"/>
              <a:gd name="connsiteY3" fmla="*/ 7461349 h 16517815"/>
              <a:gd name="connsiteX4" fmla="*/ 10160 w 1235845"/>
              <a:gd name="connsiteY4" fmla="*/ 0 h 16517815"/>
              <a:gd name="connsiteX5" fmla="*/ 1235845 w 1235845"/>
              <a:gd name="connsiteY5" fmla="*/ 0 h 16517815"/>
              <a:gd name="connsiteX6" fmla="*/ 1235845 w 1235845"/>
              <a:gd name="connsiteY6" fmla="*/ 16517815 h 16517815"/>
              <a:gd name="connsiteX7" fmla="*/ 10160 w 1235845"/>
              <a:gd name="connsiteY7" fmla="*/ 16517815 h 165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845" h="16517815">
                <a:moveTo>
                  <a:pt x="10160" y="16517815"/>
                </a:moveTo>
                <a:lnTo>
                  <a:pt x="10160" y="9097107"/>
                </a:lnTo>
                <a:cubicBezTo>
                  <a:pt x="23006" y="8687331"/>
                  <a:pt x="502512" y="8676346"/>
                  <a:pt x="500819" y="8251320"/>
                </a:cubicBezTo>
                <a:cubicBezTo>
                  <a:pt x="499126" y="7826294"/>
                  <a:pt x="23006" y="7826273"/>
                  <a:pt x="0" y="7461349"/>
                </a:cubicBezTo>
                <a:cubicBezTo>
                  <a:pt x="3387" y="4974233"/>
                  <a:pt x="6773" y="2487116"/>
                  <a:pt x="10160" y="0"/>
                </a:cubicBezTo>
                <a:lnTo>
                  <a:pt x="1235845" y="0"/>
                </a:lnTo>
                <a:lnTo>
                  <a:pt x="1235845" y="16517815"/>
                </a:lnTo>
                <a:lnTo>
                  <a:pt x="10160" y="165178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8" name="Graphic 7" descr="Books on shelf">
            <a:hlinkClick r:id="rId13" action="ppaction://hlinksldjump"/>
            <a:extLst>
              <a:ext uri="{FF2B5EF4-FFF2-40B4-BE49-F238E27FC236}">
                <a16:creationId xmlns:a16="http://schemas.microsoft.com/office/drawing/2014/main" id="{6B9C99DD-F97E-328F-5E89-2AABA3407CB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1747" y="519741"/>
            <a:ext cx="643077" cy="643077"/>
          </a:xfrm>
          <a:prstGeom prst="rect">
            <a:avLst/>
          </a:prstGeom>
        </p:spPr>
      </p:pic>
      <p:pic>
        <p:nvPicPr>
          <p:cNvPr id="9" name="Graphic 8" descr="Questions">
            <a:extLst>
              <a:ext uri="{FF2B5EF4-FFF2-40B4-BE49-F238E27FC236}">
                <a16:creationId xmlns:a16="http://schemas.microsoft.com/office/drawing/2014/main" id="{B9D6FEE9-06EC-DC48-39D4-EA6E76DF003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1747" y="3119738"/>
            <a:ext cx="622280" cy="622280"/>
          </a:xfrm>
          <a:prstGeom prst="rect">
            <a:avLst/>
          </a:prstGeom>
        </p:spPr>
      </p:pic>
      <p:pic>
        <p:nvPicPr>
          <p:cNvPr id="21" name="Graphic 20" descr="Hierarchy">
            <a:extLst>
              <a:ext uri="{FF2B5EF4-FFF2-40B4-BE49-F238E27FC236}">
                <a16:creationId xmlns:a16="http://schemas.microsoft.com/office/drawing/2014/main" id="{9390C998-21BA-940D-0F17-3583AA05B1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1747" y="1702608"/>
            <a:ext cx="712358" cy="712358"/>
          </a:xfrm>
          <a:prstGeom prst="rect">
            <a:avLst/>
          </a:prstGeom>
        </p:spPr>
      </p:pic>
      <p:pic>
        <p:nvPicPr>
          <p:cNvPr id="22" name="Graphic 21" descr="Presentation with org chart">
            <a:extLst>
              <a:ext uri="{FF2B5EF4-FFF2-40B4-BE49-F238E27FC236}">
                <a16:creationId xmlns:a16="http://schemas.microsoft.com/office/drawing/2014/main" id="{14351617-D00F-D106-2A59-CF38FA56B41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1747" y="4631925"/>
            <a:ext cx="664566" cy="664566"/>
          </a:xfrm>
          <a:prstGeom prst="rect">
            <a:avLst/>
          </a:prstGeom>
        </p:spPr>
      </p:pic>
      <p:pic>
        <p:nvPicPr>
          <p:cNvPr id="23" name="Graphic 22" descr="Target Audience">
            <a:extLst>
              <a:ext uri="{FF2B5EF4-FFF2-40B4-BE49-F238E27FC236}">
                <a16:creationId xmlns:a16="http://schemas.microsoft.com/office/drawing/2014/main" id="{F14C266D-9FAF-001F-20AE-2E58951D9B2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9458" y="5713879"/>
            <a:ext cx="636910" cy="636910"/>
          </a:xfrm>
          <a:prstGeom prst="rect">
            <a:avLst/>
          </a:prstGeom>
        </p:spPr>
      </p:pic>
    </p:spTree>
    <p:extLst>
      <p:ext uri="{BB962C8B-B14F-4D97-AF65-F5344CB8AC3E}">
        <p14:creationId xmlns:p14="http://schemas.microsoft.com/office/powerpoint/2010/main" val="682576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TotalTime>
  <Words>127</Words>
  <Application>Microsoft Office PowerPoint</Application>
  <PresentationFormat>Widescreen</PresentationFormat>
  <Paragraphs>20</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Anjum Geelani</dc:creator>
  <cp:lastModifiedBy>Anjum Geelani</cp:lastModifiedBy>
  <cp:revision>44</cp:revision>
  <dcterms:created xsi:type="dcterms:W3CDTF">2022-09-10T14:12:34Z</dcterms:created>
  <dcterms:modified xsi:type="dcterms:W3CDTF">2022-11-15T15:08:30Z</dcterms:modified>
</cp:coreProperties>
</file>